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7"/>
  </p:notesMasterIdLst>
  <p:handoutMasterIdLst>
    <p:handoutMasterId r:id="rId18"/>
  </p:handoutMasterIdLst>
  <p:sldIdLst>
    <p:sldId id="256" r:id="rId2"/>
    <p:sldId id="257" r:id="rId3"/>
    <p:sldId id="258" r:id="rId4"/>
    <p:sldId id="269" r:id="rId5"/>
    <p:sldId id="259" r:id="rId6"/>
    <p:sldId id="281" r:id="rId7"/>
    <p:sldId id="274" r:id="rId8"/>
    <p:sldId id="272" r:id="rId9"/>
    <p:sldId id="282" r:id="rId10"/>
    <p:sldId id="284" r:id="rId11"/>
    <p:sldId id="285" r:id="rId12"/>
    <p:sldId id="288" r:id="rId13"/>
    <p:sldId id="286" r:id="rId14"/>
    <p:sldId id="289" r:id="rId15"/>
    <p:sldId id="268"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69" autoAdjust="0"/>
    <p:restoredTop sz="95356" autoAdjust="0"/>
  </p:normalViewPr>
  <p:slideViewPr>
    <p:cSldViewPr snapToGrid="0" showGuides="1">
      <p:cViewPr varScale="1">
        <p:scale>
          <a:sx n="114" d="100"/>
          <a:sy n="114" d="100"/>
        </p:scale>
        <p:origin x="414" y="102"/>
      </p:cViewPr>
      <p:guideLst>
        <p:guide orient="horz" pos="2160"/>
        <p:guide pos="3840"/>
      </p:guideLst>
    </p:cSldViewPr>
  </p:slideViewPr>
  <p:notesTextViewPr>
    <p:cViewPr>
      <p:scale>
        <a:sx n="1" d="1"/>
        <a:sy n="1" d="1"/>
      </p:scale>
      <p:origin x="0" y="0"/>
    </p:cViewPr>
  </p:notesTextViewPr>
  <p:notesViewPr>
    <p:cSldViewPr snapToGrid="0" showGuides="1">
      <p:cViewPr varScale="1">
        <p:scale>
          <a:sx n="92" d="100"/>
          <a:sy n="92" d="100"/>
        </p:scale>
        <p:origin x="3732" y="10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3CEAAF3-9831-450B-8D59-2C09DB96C8FC}" type="datetimeFigureOut">
              <a:rPr lang="en-US"/>
              <a:pPr/>
              <a:t>7/17/2025</a:t>
            </a:fld>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6834459-7356-44BF-850D-8B30C4FB3B6B}" type="slidenum">
              <a:rPr/>
              <a:pPr/>
              <a:t>‹#›</a:t>
            </a:fld>
            <a:endParaRPr/>
          </a:p>
        </p:txBody>
      </p:sp>
    </p:spTree>
    <p:extLst>
      <p:ext uri="{BB962C8B-B14F-4D97-AF65-F5344CB8AC3E}">
        <p14:creationId xmlns:p14="http://schemas.microsoft.com/office/powerpoint/2010/main" val="246901652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50CD79-FC16-4410-AB61-17F26E6D3BC8}" type="datetimeFigureOut">
              <a:rPr lang="en-US"/>
              <a:pPr/>
              <a:t>7/17/2025</a:t>
            </a:fld>
            <a:endParaRP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3C37BE-C303-496D-B5CD-85F2937540FC}" type="slidenum">
              <a:rPr/>
              <a:pPr/>
              <a:t>‹#›</a:t>
            </a:fld>
            <a:endParaRPr/>
          </a:p>
        </p:txBody>
      </p:sp>
    </p:spTree>
    <p:extLst>
      <p:ext uri="{BB962C8B-B14F-4D97-AF65-F5344CB8AC3E}">
        <p14:creationId xmlns:p14="http://schemas.microsoft.com/office/powerpoint/2010/main" val="33508422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a:cs typeface="Arial" pitchFamily="34" charset="0"/>
              </a:rPr>
              <a:t>NOTE: </a:t>
            </a:r>
            <a:r>
              <a:rPr lang="en-US" sz="1200" dirty="0">
                <a:cs typeface="Arial" pitchFamily="34" charset="0"/>
              </a:rPr>
              <a:t>Want a different image on this slide? Select the picture and delete it. Now click the Pictures icon in the placeholder to insert your own image.</a:t>
            </a:r>
          </a:p>
        </p:txBody>
      </p:sp>
      <p:sp>
        <p:nvSpPr>
          <p:cNvPr id="4" name="Slide Number Placeholder 3"/>
          <p:cNvSpPr>
            <a:spLocks noGrp="1"/>
          </p:cNvSpPr>
          <p:nvPr>
            <p:ph type="sldNum" sz="quarter" idx="10"/>
          </p:nvPr>
        </p:nvSpPr>
        <p:spPr/>
        <p:txBody>
          <a:bodyPr/>
          <a:lstStyle/>
          <a:p>
            <a:fld id="{0A3C37BE-C303-496D-B5CD-85F2937540FC}" type="slidenum">
              <a:rPr lang="en-US" smtClean="0"/>
              <a:pPr/>
              <a:t>1</a:t>
            </a:fld>
            <a:endParaRPr lang="en-US"/>
          </a:p>
        </p:txBody>
      </p:sp>
    </p:spTree>
    <p:extLst>
      <p:ext uri="{BB962C8B-B14F-4D97-AF65-F5344CB8AC3E}">
        <p14:creationId xmlns:p14="http://schemas.microsoft.com/office/powerpoint/2010/main" val="22055511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A3C37BE-C303-496D-B5CD-85F2937540FC}" type="slidenum">
              <a:rPr lang="en-US"/>
              <a:pPr/>
              <a:t>2</a:t>
            </a:fld>
            <a:endParaRPr lang="en-US"/>
          </a:p>
        </p:txBody>
      </p:sp>
    </p:spTree>
    <p:extLst>
      <p:ext uri="{BB962C8B-B14F-4D97-AF65-F5344CB8AC3E}">
        <p14:creationId xmlns:p14="http://schemas.microsoft.com/office/powerpoint/2010/main" val="37968053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A3C37BE-C303-496D-B5CD-85F2937540FC}" type="slidenum">
              <a:rPr lang="en-US"/>
              <a:pPr/>
              <a:t>3</a:t>
            </a:fld>
            <a:endParaRPr lang="en-US"/>
          </a:p>
        </p:txBody>
      </p:sp>
    </p:spTree>
    <p:extLst>
      <p:ext uri="{BB962C8B-B14F-4D97-AF65-F5344CB8AC3E}">
        <p14:creationId xmlns:p14="http://schemas.microsoft.com/office/powerpoint/2010/main" val="19438100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A3C37BE-C303-496D-B5CD-85F2937540FC}" type="slidenum">
              <a:rPr lang="en-US"/>
              <a:pPr/>
              <a:t>5</a:t>
            </a:fld>
            <a:endParaRPr lang="en-US"/>
          </a:p>
        </p:txBody>
      </p:sp>
    </p:spTree>
    <p:extLst>
      <p:ext uri="{BB962C8B-B14F-4D97-AF65-F5344CB8AC3E}">
        <p14:creationId xmlns:p14="http://schemas.microsoft.com/office/powerpoint/2010/main" val="11600249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A3C37BE-C303-496D-B5CD-85F2937540FC}" type="slidenum">
              <a:rPr lang="en-US"/>
              <a:pPr/>
              <a:t>15</a:t>
            </a:fld>
            <a:endParaRPr lang="en-US"/>
          </a:p>
        </p:txBody>
      </p:sp>
    </p:spTree>
    <p:extLst>
      <p:ext uri="{BB962C8B-B14F-4D97-AF65-F5344CB8AC3E}">
        <p14:creationId xmlns:p14="http://schemas.microsoft.com/office/powerpoint/2010/main" val="731799637"/>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0" y="5778124"/>
            <a:ext cx="12192000" cy="10798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8" name="Rectangle 7"/>
          <p:cNvSpPr/>
          <p:nvPr/>
        </p:nvSpPr>
        <p:spPr>
          <a:xfrm>
            <a:off x="0" y="0"/>
            <a:ext cx="12192000" cy="10798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ctrTitle"/>
          </p:nvPr>
        </p:nvSpPr>
        <p:spPr>
          <a:xfrm>
            <a:off x="1104900" y="2292094"/>
            <a:ext cx="10096500" cy="2219691"/>
          </a:xfrm>
        </p:spPr>
        <p:txBody>
          <a:bodyPr anchor="ctr">
            <a:normAutofit/>
          </a:bodyPr>
          <a:lstStyle>
            <a:lvl1pPr algn="l">
              <a:defRPr sz="4400" cap="all" baseline="0"/>
            </a:lvl1pPr>
          </a:lstStyle>
          <a:p>
            <a:r>
              <a:t>Click to edit Master title style</a:t>
            </a:r>
          </a:p>
        </p:txBody>
      </p:sp>
      <p:sp>
        <p:nvSpPr>
          <p:cNvPr id="3" name="Subtitle 2"/>
          <p:cNvSpPr>
            <a:spLocks noGrp="1"/>
          </p:cNvSpPr>
          <p:nvPr>
            <p:ph type="subTitle" idx="1"/>
          </p:nvPr>
        </p:nvSpPr>
        <p:spPr>
          <a:xfrm>
            <a:off x="1104898" y="4511784"/>
            <a:ext cx="10096501" cy="955565"/>
          </a:xfrm>
        </p:spPr>
        <p:txBody>
          <a:bodyPr>
            <a:normAutofit/>
          </a:bodyPr>
          <a:lstStyle>
            <a:lvl1pPr marL="0" indent="0" algn="l">
              <a:spcBef>
                <a:spcPts val="0"/>
              </a:spcBef>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t>Click to edit Master subtitle style</a:t>
            </a:r>
          </a:p>
        </p:txBody>
      </p:sp>
      <p:sp>
        <p:nvSpPr>
          <p:cNvPr id="4" name="Date Placeholder 3"/>
          <p:cNvSpPr>
            <a:spLocks noGrp="1"/>
          </p:cNvSpPr>
          <p:nvPr>
            <p:ph type="dt" sz="half" idx="10"/>
          </p:nvPr>
        </p:nvSpPr>
        <p:spPr/>
        <p:txBody>
          <a:bodyPr/>
          <a:lstStyle/>
          <a:p>
            <a:fld id="{402B9795-92DC-40DC-A1CA-9A4B349D7824}" type="datetimeFigureOut">
              <a:rPr lang="en-US" smtClean="0"/>
              <a:pPr/>
              <a:t>7/17/2025</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0FF54DE5-C571-48E8-A5BC-B369434E2F44}" type="slidenum">
              <a:rPr/>
              <a:pPr/>
              <a:t>‹#›</a:t>
            </a:fld>
            <a:endParaRPr/>
          </a:p>
        </p:txBody>
      </p:sp>
      <p:pic>
        <p:nvPicPr>
          <p:cNvPr id="11" name="Picture 10"/>
          <p:cNvPicPr>
            <a:picLocks noChangeAspect="1"/>
          </p:cNvPicPr>
          <p:nvPr/>
        </p:nvPicPr>
        <p:blipFill rotWithShape="1">
          <a:blip r:embed="rId2" cstate="print">
            <a:duotone>
              <a:schemeClr val="accent2">
                <a:shade val="45000"/>
                <a:satMod val="135000"/>
              </a:schemeClr>
              <a:prstClr val="white"/>
            </a:duotone>
            <a:extLst>
              <a:ext uri="{BEBA8EAE-BF5A-486C-A8C5-ECC9F3942E4B}">
                <a14:imgProps xmlns:a14="http://schemas.microsoft.com/office/drawing/2010/main">
                  <a14:imgLayer r:embed="rId3">
                    <a14:imgEffect>
                      <a14:saturation sat="30000"/>
                    </a14:imgEffect>
                  </a14:imgLayer>
                </a14:imgProps>
              </a:ext>
              <a:ext uri="{28A0092B-C50C-407E-A947-70E740481C1C}">
                <a14:useLocalDpi xmlns:a14="http://schemas.microsoft.com/office/drawing/2010/main" val="0"/>
              </a:ext>
            </a:extLst>
          </a:blip>
          <a:srcRect/>
          <a:stretch/>
        </p:blipFill>
        <p:spPr>
          <a:xfrm>
            <a:off x="1324445" y="0"/>
            <a:ext cx="1747524" cy="2292094"/>
          </a:xfrm>
          <a:prstGeom prst="rect">
            <a:avLst/>
          </a:prstGeom>
        </p:spPr>
      </p:pic>
    </p:spTree>
    <p:extLst>
      <p:ext uri="{BB962C8B-B14F-4D97-AF65-F5344CB8AC3E}">
        <p14:creationId xmlns:p14="http://schemas.microsoft.com/office/powerpoint/2010/main" val="1659756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lvl1pPr>
              <a:defRPr sz="3200"/>
            </a:lvl1pPr>
          </a:lstStyle>
          <a:p>
            <a:r>
              <a:t>Click to edit Master title style</a:t>
            </a:r>
          </a:p>
        </p:txBody>
      </p:sp>
      <p:sp>
        <p:nvSpPr>
          <p:cNvPr id="3" name="Picture Placeholder 2"/>
          <p:cNvSpPr>
            <a:spLocks noGrp="1"/>
          </p:cNvSpPr>
          <p:nvPr>
            <p:ph type="pic" idx="1"/>
          </p:nvPr>
        </p:nvSpPr>
        <p:spPr>
          <a:xfrm>
            <a:off x="4654671" y="1600199"/>
            <a:ext cx="6430912" cy="4572001"/>
          </a:xfrm>
        </p:spPr>
        <p:txBody>
          <a:bodyPr tIns="118872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a:p>
        </p:txBody>
      </p:sp>
      <p:sp>
        <p:nvSpPr>
          <p:cNvPr id="4" name="Text Placeholder 3"/>
          <p:cNvSpPr>
            <a:spLocks noGrp="1"/>
          </p:cNvSpPr>
          <p:nvPr>
            <p:ph type="body" sz="half" idx="2"/>
          </p:nvPr>
        </p:nvSpPr>
        <p:spPr>
          <a:xfrm>
            <a:off x="1104900" y="1600200"/>
            <a:ext cx="3396996" cy="4572000"/>
          </a:xfrm>
        </p:spPr>
        <p:txBody>
          <a:bodyPr>
            <a:normAutofit/>
          </a:bodyPr>
          <a:lstStyle>
            <a:lvl1pPr marL="0" indent="0">
              <a:spcBef>
                <a:spcPts val="1200"/>
              </a:spcBef>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t>Click to edit Master text styles</a:t>
            </a:r>
          </a:p>
        </p:txBody>
      </p:sp>
      <p:sp>
        <p:nvSpPr>
          <p:cNvPr id="5" name="Date Placeholder 4"/>
          <p:cNvSpPr>
            <a:spLocks noGrp="1"/>
          </p:cNvSpPr>
          <p:nvPr>
            <p:ph type="dt" sz="half" idx="10"/>
          </p:nvPr>
        </p:nvSpPr>
        <p:spPr/>
        <p:txBody>
          <a:bodyPr/>
          <a:lstStyle/>
          <a:p>
            <a:fld id="{402B9795-92DC-40DC-A1CA-9A4B349D7824}" type="datetimeFigureOut">
              <a:rPr lang="en-US" smtClean="0"/>
              <a:pPr/>
              <a:t>7/17/2025</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0FF54DE5-C571-48E8-A5BC-B369434E2F44}" type="slidenum">
              <a:rPr/>
              <a:pPr/>
              <a:t>‹#›</a:t>
            </a:fld>
            <a:endParaRPr/>
          </a:p>
        </p:txBody>
      </p:sp>
    </p:spTree>
    <p:extLst>
      <p:ext uri="{BB962C8B-B14F-4D97-AF65-F5344CB8AC3E}">
        <p14:creationId xmlns:p14="http://schemas.microsoft.com/office/powerpoint/2010/main" val="769637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Click to edit Master title style</a:t>
            </a:r>
          </a:p>
        </p:txBody>
      </p:sp>
      <p:sp>
        <p:nvSpPr>
          <p:cNvPr id="3" name="Vertical Text Placeholder 2"/>
          <p:cNvSpPr>
            <a:spLocks noGrp="1"/>
          </p:cNvSpPr>
          <p:nvPr>
            <p:ph type="body" orient="vert" idx="1"/>
          </p:nvPr>
        </p:nvSpPr>
        <p:spPr/>
        <p:txBody>
          <a:bodyPr vert="eaVert"/>
          <a:lstStyle/>
          <a:p>
            <a:pPr lvl="0"/>
            <a:r>
              <a:t>Click to edit Master text styles</a:t>
            </a:r>
          </a:p>
          <a:p>
            <a:pPr lvl="1"/>
            <a:r>
              <a:t>Second level</a:t>
            </a:r>
          </a:p>
          <a:p>
            <a:pPr lvl="2"/>
            <a:r>
              <a:t>Third level</a:t>
            </a:r>
          </a:p>
          <a:p>
            <a:pPr lvl="3"/>
            <a:r>
              <a:t>Fourth level</a:t>
            </a:r>
          </a:p>
          <a:p>
            <a:pPr lvl="4"/>
            <a:r>
              <a:t>Fifth level</a:t>
            </a:r>
          </a:p>
        </p:txBody>
      </p:sp>
      <p:sp>
        <p:nvSpPr>
          <p:cNvPr id="4" name="Date Placeholder 3"/>
          <p:cNvSpPr>
            <a:spLocks noGrp="1"/>
          </p:cNvSpPr>
          <p:nvPr>
            <p:ph type="dt" sz="half" idx="10"/>
          </p:nvPr>
        </p:nvSpPr>
        <p:spPr/>
        <p:txBody>
          <a:bodyPr/>
          <a:lstStyle/>
          <a:p>
            <a:fld id="{402B9795-92DC-40DC-A1CA-9A4B349D7824}" type="datetimeFigureOut">
              <a:rPr lang="en-US" smtClean="0"/>
              <a:pPr/>
              <a:t>7/17/2025</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0FF54DE5-C571-48E8-A5BC-B369434E2F44}" type="slidenum">
              <a:rPr/>
              <a:pPr/>
              <a:t>‹#›</a:t>
            </a:fld>
            <a:endParaRPr/>
          </a:p>
        </p:txBody>
      </p:sp>
    </p:spTree>
    <p:extLst>
      <p:ext uri="{BB962C8B-B14F-4D97-AF65-F5344CB8AC3E}">
        <p14:creationId xmlns:p14="http://schemas.microsoft.com/office/powerpoint/2010/main" val="2012076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372600" y="365125"/>
            <a:ext cx="1714500" cy="5811838"/>
          </a:xfrm>
        </p:spPr>
        <p:txBody>
          <a:bodyPr vert="eaVert"/>
          <a:lstStyle/>
          <a:p>
            <a:r>
              <a:t>Click to edit Master title style</a:t>
            </a:r>
          </a:p>
        </p:txBody>
      </p:sp>
      <p:sp>
        <p:nvSpPr>
          <p:cNvPr id="3" name="Vertical Text Placeholder 2"/>
          <p:cNvSpPr>
            <a:spLocks noGrp="1"/>
          </p:cNvSpPr>
          <p:nvPr>
            <p:ph type="body" orient="vert" idx="1"/>
          </p:nvPr>
        </p:nvSpPr>
        <p:spPr>
          <a:xfrm>
            <a:off x="1104900" y="365125"/>
            <a:ext cx="8098896" cy="5811838"/>
          </a:xfrm>
        </p:spPr>
        <p:txBody>
          <a:bodyPr vert="eaVert"/>
          <a:lstStyle/>
          <a:p>
            <a:pPr lvl="0"/>
            <a:r>
              <a:t>Click to edit Master text styles</a:t>
            </a:r>
          </a:p>
          <a:p>
            <a:pPr lvl="1"/>
            <a:r>
              <a:t>Second level</a:t>
            </a:r>
          </a:p>
          <a:p>
            <a:pPr lvl="2"/>
            <a:r>
              <a:t>Third level</a:t>
            </a:r>
          </a:p>
          <a:p>
            <a:pPr lvl="3"/>
            <a:r>
              <a:t>Fourth level</a:t>
            </a:r>
          </a:p>
          <a:p>
            <a:pPr lvl="4"/>
            <a:r>
              <a:t>Fifth level</a:t>
            </a:r>
          </a:p>
        </p:txBody>
      </p:sp>
      <p:sp>
        <p:nvSpPr>
          <p:cNvPr id="4" name="Date Placeholder 3"/>
          <p:cNvSpPr>
            <a:spLocks noGrp="1"/>
          </p:cNvSpPr>
          <p:nvPr>
            <p:ph type="dt" sz="half" idx="10"/>
          </p:nvPr>
        </p:nvSpPr>
        <p:spPr/>
        <p:txBody>
          <a:bodyPr/>
          <a:lstStyle/>
          <a:p>
            <a:fld id="{402B9795-92DC-40DC-A1CA-9A4B349D7824}" type="datetimeFigureOut">
              <a:rPr lang="en-US" smtClean="0"/>
              <a:pPr/>
              <a:t>7/17/2025</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0FF54DE5-C571-48E8-A5BC-B369434E2F44}" type="slidenum">
              <a:rPr/>
              <a:pPr/>
              <a:t>‹#›</a:t>
            </a:fld>
            <a:endParaRPr/>
          </a:p>
        </p:txBody>
      </p:sp>
      <p:grpSp>
        <p:nvGrpSpPr>
          <p:cNvPr id="7" name="Group 6"/>
          <p:cNvGrpSpPr/>
          <p:nvPr/>
        </p:nvGrpSpPr>
        <p:grpSpPr>
          <a:xfrm rot="5400000">
            <a:off x="6514047" y="3228843"/>
            <a:ext cx="5632704" cy="84403"/>
            <a:chOff x="1073150" y="1219201"/>
            <a:chExt cx="10058400" cy="63125"/>
          </a:xfrm>
        </p:grpSpPr>
        <p:cxnSp>
          <p:nvCxnSpPr>
            <p:cNvPr id="8" name="Straight Connector 7"/>
            <p:cNvCxnSpPr/>
            <p:nvPr/>
          </p:nvCxnSpPr>
          <p:spPr>
            <a:xfrm rot="10800000">
              <a:off x="1073150" y="1219201"/>
              <a:ext cx="10058400"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rot="10800000">
              <a:off x="1073150" y="1282326"/>
              <a:ext cx="10058400"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45927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Click to edit Master title style</a:t>
            </a:r>
          </a:p>
        </p:txBody>
      </p:sp>
      <p:sp>
        <p:nvSpPr>
          <p:cNvPr id="3" name="Content Placeholder 2"/>
          <p:cNvSpPr>
            <a:spLocks noGrp="1"/>
          </p:cNvSpPr>
          <p:nvPr>
            <p:ph idx="1"/>
          </p:nvPr>
        </p:nvSpPr>
        <p:spPr/>
        <p:txBody>
          <a:bodyPr/>
          <a:lstStyle/>
          <a:p>
            <a:pPr lvl="0"/>
            <a:r>
              <a:t>Click to edit Master text styles</a:t>
            </a:r>
          </a:p>
          <a:p>
            <a:pPr lvl="1"/>
            <a:r>
              <a:t>Second level</a:t>
            </a:r>
          </a:p>
          <a:p>
            <a:pPr lvl="2"/>
            <a:r>
              <a:t>Third level</a:t>
            </a:r>
          </a:p>
          <a:p>
            <a:pPr lvl="3"/>
            <a:r>
              <a:t>Fourth level</a:t>
            </a:r>
          </a:p>
          <a:p>
            <a:pPr lvl="4"/>
            <a:r>
              <a:t>Fifth level</a:t>
            </a:r>
          </a:p>
        </p:txBody>
      </p:sp>
      <p:sp>
        <p:nvSpPr>
          <p:cNvPr id="4" name="Date Placeholder 3"/>
          <p:cNvSpPr>
            <a:spLocks noGrp="1"/>
          </p:cNvSpPr>
          <p:nvPr>
            <p:ph type="dt" sz="half" idx="10"/>
          </p:nvPr>
        </p:nvSpPr>
        <p:spPr/>
        <p:txBody>
          <a:bodyPr/>
          <a:lstStyle/>
          <a:p>
            <a:fld id="{402B9795-92DC-40DC-A1CA-9A4B349D7824}" type="datetimeFigureOut">
              <a:rPr lang="en-US" smtClean="0"/>
              <a:pPr/>
              <a:t>7/17/2025</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0FF54DE5-C571-48E8-A5BC-B369434E2F44}" type="slidenum">
              <a:rPr/>
              <a:pPr/>
              <a:t>‹#›</a:t>
            </a:fld>
            <a:endParaRPr/>
          </a:p>
        </p:txBody>
      </p:sp>
    </p:spTree>
    <p:extLst>
      <p:ext uri="{BB962C8B-B14F-4D97-AF65-F5344CB8AC3E}">
        <p14:creationId xmlns:p14="http://schemas.microsoft.com/office/powerpoint/2010/main" val="3786876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Title Slide with Picture">
    <p:spTree>
      <p:nvGrpSpPr>
        <p:cNvPr id="1" name=""/>
        <p:cNvGrpSpPr/>
        <p:nvPr/>
      </p:nvGrpSpPr>
      <p:grpSpPr>
        <a:xfrm>
          <a:off x="0" y="0"/>
          <a:ext cx="0" cy="0"/>
          <a:chOff x="0" y="0"/>
          <a:chExt cx="0" cy="0"/>
        </a:xfrm>
      </p:grpSpPr>
      <p:grpSp>
        <p:nvGrpSpPr>
          <p:cNvPr id="13" name="Group 12"/>
          <p:cNvGrpSpPr/>
          <p:nvPr/>
        </p:nvGrpSpPr>
        <p:grpSpPr>
          <a:xfrm rot="10800000">
            <a:off x="0" y="5645510"/>
            <a:ext cx="12192000" cy="63125"/>
            <a:chOff x="507492" y="1501519"/>
            <a:chExt cx="8129016" cy="63125"/>
          </a:xfrm>
        </p:grpSpPr>
        <p:cxnSp>
          <p:nvCxnSpPr>
            <p:cNvPr id="17" name="Straight Connector 16"/>
            <p:cNvCxnSpPr/>
            <p:nvPr/>
          </p:nvCxnSpPr>
          <p:spPr>
            <a:xfrm>
              <a:off x="507492" y="1564644"/>
              <a:ext cx="8129016"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507492" y="1501519"/>
              <a:ext cx="8129016"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grpSp>
        <p:nvGrpSpPr>
          <p:cNvPr id="14" name="Group 13"/>
          <p:cNvGrpSpPr/>
          <p:nvPr/>
        </p:nvGrpSpPr>
        <p:grpSpPr>
          <a:xfrm>
            <a:off x="0" y="1143000"/>
            <a:ext cx="12192000" cy="63125"/>
            <a:chOff x="507492" y="1501519"/>
            <a:chExt cx="8129016" cy="63125"/>
          </a:xfrm>
        </p:grpSpPr>
        <p:cxnSp>
          <p:nvCxnSpPr>
            <p:cNvPr id="15" name="Straight Connector 14"/>
            <p:cNvCxnSpPr/>
            <p:nvPr/>
          </p:nvCxnSpPr>
          <p:spPr>
            <a:xfrm>
              <a:off x="507492" y="1564644"/>
              <a:ext cx="8129016"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507492" y="1501519"/>
              <a:ext cx="8129016"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7" name="Rectangle 6"/>
          <p:cNvSpPr/>
          <p:nvPr/>
        </p:nvSpPr>
        <p:spPr>
          <a:xfrm>
            <a:off x="0" y="5778124"/>
            <a:ext cx="12192000" cy="10798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8" name="Rectangle 7"/>
          <p:cNvSpPr/>
          <p:nvPr/>
        </p:nvSpPr>
        <p:spPr>
          <a:xfrm>
            <a:off x="0" y="0"/>
            <a:ext cx="12192000" cy="10798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ctrTitle"/>
          </p:nvPr>
        </p:nvSpPr>
        <p:spPr>
          <a:xfrm>
            <a:off x="1104900" y="2292094"/>
            <a:ext cx="5734050" cy="2219691"/>
          </a:xfrm>
        </p:spPr>
        <p:txBody>
          <a:bodyPr anchor="ctr">
            <a:normAutofit/>
          </a:bodyPr>
          <a:lstStyle>
            <a:lvl1pPr algn="l">
              <a:defRPr sz="4400" cap="all" baseline="0"/>
            </a:lvl1pPr>
          </a:lstStyle>
          <a:p>
            <a:r>
              <a:t>Click to edit Master title style</a:t>
            </a:r>
          </a:p>
        </p:txBody>
      </p:sp>
      <p:sp>
        <p:nvSpPr>
          <p:cNvPr id="3" name="Subtitle 2"/>
          <p:cNvSpPr>
            <a:spLocks noGrp="1"/>
          </p:cNvSpPr>
          <p:nvPr>
            <p:ph type="subTitle" idx="1"/>
          </p:nvPr>
        </p:nvSpPr>
        <p:spPr>
          <a:xfrm>
            <a:off x="1104900" y="4511784"/>
            <a:ext cx="5734050" cy="955565"/>
          </a:xfrm>
        </p:spPr>
        <p:txBody>
          <a:bodyPr>
            <a:normAutofit/>
          </a:bodyPr>
          <a:lstStyle>
            <a:lvl1pPr marL="0" indent="0" algn="l">
              <a:spcBef>
                <a:spcPts val="0"/>
              </a:spcBef>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t>Click to edit Master subtitle style</a:t>
            </a:r>
          </a:p>
        </p:txBody>
      </p:sp>
      <p:pic>
        <p:nvPicPr>
          <p:cNvPr id="10" name="Picture 9"/>
          <p:cNvPicPr>
            <a:picLocks noChangeAspect="1"/>
          </p:cNvPicPr>
          <p:nvPr/>
        </p:nvPicPr>
        <p:blipFill rotWithShape="1">
          <a:blip r:embed="rId2" cstate="print">
            <a:duotone>
              <a:schemeClr val="accent2">
                <a:shade val="45000"/>
                <a:satMod val="135000"/>
              </a:schemeClr>
              <a:prstClr val="white"/>
            </a:duotone>
            <a:extLst>
              <a:ext uri="{BEBA8EAE-BF5A-486C-A8C5-ECC9F3942E4B}">
                <a14:imgProps xmlns:a14="http://schemas.microsoft.com/office/drawing/2010/main">
                  <a14:imgLayer r:embed="rId3">
                    <a14:imgEffect>
                      <a14:saturation sat="30000"/>
                    </a14:imgEffect>
                  </a14:imgLayer>
                </a14:imgProps>
              </a:ext>
              <a:ext uri="{28A0092B-C50C-407E-A947-70E740481C1C}">
                <a14:useLocalDpi xmlns:a14="http://schemas.microsoft.com/office/drawing/2010/main" val="0"/>
              </a:ext>
            </a:extLst>
          </a:blip>
          <a:srcRect/>
          <a:stretch/>
        </p:blipFill>
        <p:spPr>
          <a:xfrm>
            <a:off x="1325880" y="0"/>
            <a:ext cx="1747524" cy="2292094"/>
          </a:xfrm>
          <a:prstGeom prst="rect">
            <a:avLst/>
          </a:prstGeom>
        </p:spPr>
      </p:pic>
      <p:sp>
        <p:nvSpPr>
          <p:cNvPr id="11" name="Picture Placeholder 10"/>
          <p:cNvSpPr>
            <a:spLocks noGrp="1"/>
          </p:cNvSpPr>
          <p:nvPr>
            <p:ph type="pic" sz="quarter" idx="13"/>
          </p:nvPr>
        </p:nvSpPr>
        <p:spPr>
          <a:xfrm>
            <a:off x="6981063" y="1310656"/>
            <a:ext cx="5210937" cy="4208604"/>
          </a:xfrm>
          <a:solidFill>
            <a:schemeClr val="tx1">
              <a:lumMod val="20000"/>
              <a:lumOff val="80000"/>
            </a:schemeClr>
          </a:solidFill>
        </p:spPr>
        <p:txBody>
          <a:bodyPr tIns="1005840"/>
          <a:lstStyle>
            <a:lvl1pPr marL="0" indent="0" algn="ctr">
              <a:buNone/>
              <a:defRPr/>
            </a:lvl1pPr>
          </a:lstStyle>
          <a:p>
            <a:endParaRPr/>
          </a:p>
        </p:txBody>
      </p:sp>
    </p:spTree>
    <p:extLst>
      <p:ext uri="{BB962C8B-B14F-4D97-AF65-F5344CB8AC3E}">
        <p14:creationId xmlns:p14="http://schemas.microsoft.com/office/powerpoint/2010/main" val="2673943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2514600"/>
            <a:ext cx="12192000" cy="3194035"/>
            <a:chOff x="647402" y="2514600"/>
            <a:chExt cx="10838688" cy="3194035"/>
          </a:xfrm>
        </p:grpSpPr>
        <p:grpSp>
          <p:nvGrpSpPr>
            <p:cNvPr id="9" name="Group 8"/>
            <p:cNvGrpSpPr/>
            <p:nvPr/>
          </p:nvGrpSpPr>
          <p:grpSpPr>
            <a:xfrm>
              <a:off x="647402" y="2514600"/>
              <a:ext cx="10838688" cy="63125"/>
              <a:chOff x="507492" y="1501519"/>
              <a:chExt cx="8129016" cy="63125"/>
            </a:xfrm>
          </p:grpSpPr>
          <p:cxnSp>
            <p:nvCxnSpPr>
              <p:cNvPr id="14" name="Straight Connector 13"/>
              <p:cNvCxnSpPr/>
              <p:nvPr/>
            </p:nvCxnSpPr>
            <p:spPr>
              <a:xfrm>
                <a:off x="507492" y="1564644"/>
                <a:ext cx="8129016"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507492" y="1501519"/>
                <a:ext cx="8129016"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10" name="Rectangle 9"/>
            <p:cNvSpPr/>
            <p:nvPr/>
          </p:nvSpPr>
          <p:spPr>
            <a:xfrm>
              <a:off x="647402" y="2640850"/>
              <a:ext cx="10838688" cy="294153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nvGrpSpPr>
            <p:cNvPr id="11" name="Group 10"/>
            <p:cNvGrpSpPr/>
            <p:nvPr/>
          </p:nvGrpSpPr>
          <p:grpSpPr>
            <a:xfrm rot="10800000">
              <a:off x="647402" y="5645510"/>
              <a:ext cx="10838688" cy="63125"/>
              <a:chOff x="507492" y="1501519"/>
              <a:chExt cx="8129016" cy="63125"/>
            </a:xfrm>
          </p:grpSpPr>
          <p:cxnSp>
            <p:nvCxnSpPr>
              <p:cNvPr id="12" name="Straight Connector 11"/>
              <p:cNvCxnSpPr/>
              <p:nvPr/>
            </p:nvCxnSpPr>
            <p:spPr>
              <a:xfrm>
                <a:off x="507492" y="1564644"/>
                <a:ext cx="8129016"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507492" y="1501519"/>
                <a:ext cx="8129016"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grpSp>
      <p:sp>
        <p:nvSpPr>
          <p:cNvPr id="2" name="Title 1"/>
          <p:cNvSpPr>
            <a:spLocks noGrp="1"/>
          </p:cNvSpPr>
          <p:nvPr>
            <p:ph type="title"/>
          </p:nvPr>
        </p:nvSpPr>
        <p:spPr>
          <a:xfrm>
            <a:off x="1104899" y="2971806"/>
            <a:ext cx="10071099" cy="1684150"/>
          </a:xfrm>
        </p:spPr>
        <p:txBody>
          <a:bodyPr anchor="ctr">
            <a:normAutofit/>
          </a:bodyPr>
          <a:lstStyle>
            <a:lvl1pPr>
              <a:defRPr sz="4400" cap="all" baseline="0">
                <a:solidFill>
                  <a:schemeClr val="bg1"/>
                </a:solidFill>
              </a:defRPr>
            </a:lvl1pPr>
          </a:lstStyle>
          <a:p>
            <a:r>
              <a:t>Click to edit Master title style</a:t>
            </a:r>
          </a:p>
        </p:txBody>
      </p:sp>
      <p:sp>
        <p:nvSpPr>
          <p:cNvPr id="3" name="Text Placeholder 2"/>
          <p:cNvSpPr>
            <a:spLocks noGrp="1"/>
          </p:cNvSpPr>
          <p:nvPr>
            <p:ph type="body" idx="1"/>
          </p:nvPr>
        </p:nvSpPr>
        <p:spPr>
          <a:xfrm>
            <a:off x="1104899" y="4655956"/>
            <a:ext cx="10071099" cy="509750"/>
          </a:xfrm>
        </p:spPr>
        <p:txBody>
          <a:bodyPr>
            <a:normAutofit/>
          </a:bodyPr>
          <a:lstStyle>
            <a:lvl1pPr marL="0" indent="0">
              <a:spcBef>
                <a:spcPts val="0"/>
              </a:spcBef>
              <a:buNone/>
              <a:defRPr sz="1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t>Click to edit Master text styles</a:t>
            </a:r>
          </a:p>
        </p:txBody>
      </p:sp>
      <p:sp>
        <p:nvSpPr>
          <p:cNvPr id="4" name="Date Placeholder 3"/>
          <p:cNvSpPr>
            <a:spLocks noGrp="1"/>
          </p:cNvSpPr>
          <p:nvPr>
            <p:ph type="dt" sz="half" idx="10"/>
          </p:nvPr>
        </p:nvSpPr>
        <p:spPr/>
        <p:txBody>
          <a:bodyPr/>
          <a:lstStyle/>
          <a:p>
            <a:fld id="{402B9795-92DC-40DC-A1CA-9A4B349D7824}" type="datetimeFigureOut">
              <a:rPr lang="en-US" smtClean="0"/>
              <a:pPr/>
              <a:t>7/17/2025</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0FF54DE5-C571-48E8-A5BC-B369434E2F44}" type="slidenum">
              <a:rPr/>
              <a:pPr/>
              <a:t>‹#›</a:t>
            </a:fld>
            <a:endParaRPr/>
          </a:p>
        </p:txBody>
      </p:sp>
      <p:pic>
        <p:nvPicPr>
          <p:cNvPr id="7" name="Picture 6"/>
          <p:cNvPicPr>
            <a:picLocks noChangeAspect="1"/>
          </p:cNvPicPr>
          <p:nvPr/>
        </p:nvPicPr>
        <p:blipFill>
          <a:blip r:embed="rId2">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1325880" y="0"/>
            <a:ext cx="1783188" cy="2971806"/>
          </a:xfrm>
          <a:prstGeom prst="rect">
            <a:avLst/>
          </a:prstGeom>
        </p:spPr>
      </p:pic>
    </p:spTree>
    <p:extLst>
      <p:ext uri="{BB962C8B-B14F-4D97-AF65-F5344CB8AC3E}">
        <p14:creationId xmlns:p14="http://schemas.microsoft.com/office/powerpoint/2010/main" val="3602678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Click to edit Master title style</a:t>
            </a:r>
          </a:p>
        </p:txBody>
      </p:sp>
      <p:sp>
        <p:nvSpPr>
          <p:cNvPr id="3" name="Content Placeholder 2"/>
          <p:cNvSpPr>
            <a:spLocks noGrp="1"/>
          </p:cNvSpPr>
          <p:nvPr>
            <p:ph sz="half" idx="1"/>
          </p:nvPr>
        </p:nvSpPr>
        <p:spPr>
          <a:xfrm>
            <a:off x="1104900" y="1600200"/>
            <a:ext cx="4914900" cy="4571999"/>
          </a:xfrm>
        </p:spPr>
        <p:txBody>
          <a:bodyPr/>
          <a:lstStyle>
            <a:lvl5pPr>
              <a:defRPr/>
            </a:lvl5pPr>
            <a:lvl6pPr>
              <a:defRPr/>
            </a:lvl6pPr>
            <a:lvl7pPr>
              <a:defRPr/>
            </a:lvl7pPr>
            <a:lvl8pPr>
              <a:defRPr/>
            </a:lvl8pPr>
            <a:lvl9pPr>
              <a:defRPr/>
            </a:lvl9pPr>
          </a:lstStyle>
          <a:p>
            <a:pPr lvl="0"/>
            <a:r>
              <a:t>Click to edit Master text styles</a:t>
            </a:r>
          </a:p>
          <a:p>
            <a:pPr lvl="1"/>
            <a:r>
              <a:t>Second level</a:t>
            </a:r>
          </a:p>
          <a:p>
            <a:pPr lvl="2"/>
            <a:r>
              <a:t>Third level</a:t>
            </a:r>
          </a:p>
          <a:p>
            <a:pPr lvl="3"/>
            <a:r>
              <a:t>Fourth level</a:t>
            </a:r>
          </a:p>
          <a:p>
            <a:pPr lvl="4"/>
            <a:r>
              <a:t>Fifth level</a:t>
            </a:r>
          </a:p>
        </p:txBody>
      </p:sp>
      <p:sp>
        <p:nvSpPr>
          <p:cNvPr id="4" name="Content Placeholder 3"/>
          <p:cNvSpPr>
            <a:spLocks noGrp="1"/>
          </p:cNvSpPr>
          <p:nvPr>
            <p:ph sz="half" idx="2"/>
          </p:nvPr>
        </p:nvSpPr>
        <p:spPr>
          <a:xfrm>
            <a:off x="6172200" y="1600200"/>
            <a:ext cx="4914900" cy="4571999"/>
          </a:xfrm>
        </p:spPr>
        <p:txBody>
          <a:bodyPr/>
          <a:lstStyle>
            <a:lvl5pPr>
              <a:defRPr/>
            </a:lvl5pPr>
            <a:lvl6pPr>
              <a:defRPr/>
            </a:lvl6pPr>
            <a:lvl7pPr>
              <a:defRPr/>
            </a:lvl7pPr>
            <a:lvl8pPr>
              <a:defRPr/>
            </a:lvl8pPr>
          </a:lstStyle>
          <a:p>
            <a:pPr lvl="0"/>
            <a:r>
              <a:t>Click to edit Master text styles</a:t>
            </a:r>
          </a:p>
          <a:p>
            <a:pPr lvl="1"/>
            <a:r>
              <a:t>Second level</a:t>
            </a:r>
          </a:p>
          <a:p>
            <a:pPr lvl="2"/>
            <a:r>
              <a:t>Third level</a:t>
            </a:r>
          </a:p>
          <a:p>
            <a:pPr lvl="3"/>
            <a:r>
              <a:t>Fourth level</a:t>
            </a:r>
          </a:p>
          <a:p>
            <a:pPr lvl="4"/>
            <a:r>
              <a:t>Fifth level</a:t>
            </a:r>
          </a:p>
        </p:txBody>
      </p:sp>
      <p:sp>
        <p:nvSpPr>
          <p:cNvPr id="5" name="Date Placeholder 4"/>
          <p:cNvSpPr>
            <a:spLocks noGrp="1"/>
          </p:cNvSpPr>
          <p:nvPr>
            <p:ph type="dt" sz="half" idx="10"/>
          </p:nvPr>
        </p:nvSpPr>
        <p:spPr/>
        <p:txBody>
          <a:bodyPr/>
          <a:lstStyle/>
          <a:p>
            <a:fld id="{402B9795-92DC-40DC-A1CA-9A4B349D7824}" type="datetimeFigureOut">
              <a:rPr lang="en-US" smtClean="0"/>
              <a:pPr/>
              <a:t>7/17/2025</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0FF54DE5-C571-48E8-A5BC-B369434E2F44}" type="slidenum">
              <a:rPr/>
              <a:pPr/>
              <a:t>‹#›</a:t>
            </a:fld>
            <a:endParaRPr/>
          </a:p>
        </p:txBody>
      </p:sp>
    </p:spTree>
    <p:extLst>
      <p:ext uri="{BB962C8B-B14F-4D97-AF65-F5344CB8AC3E}">
        <p14:creationId xmlns:p14="http://schemas.microsoft.com/office/powerpoint/2010/main" val="35277910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Click to edit Master title style</a:t>
            </a:r>
          </a:p>
        </p:txBody>
      </p:sp>
      <p:sp>
        <p:nvSpPr>
          <p:cNvPr id="3" name="Text Placeholder 2"/>
          <p:cNvSpPr>
            <a:spLocks noGrp="1"/>
          </p:cNvSpPr>
          <p:nvPr>
            <p:ph type="body" idx="1"/>
          </p:nvPr>
        </p:nvSpPr>
        <p:spPr>
          <a:xfrm>
            <a:off x="1104900" y="1600200"/>
            <a:ext cx="4919472" cy="823912"/>
          </a:xfrm>
        </p:spPr>
        <p:txBody>
          <a:bodyPr anchor="b"/>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t>Click to edit Master text styles</a:t>
            </a:r>
          </a:p>
        </p:txBody>
      </p:sp>
      <p:sp>
        <p:nvSpPr>
          <p:cNvPr id="4" name="Content Placeholder 3"/>
          <p:cNvSpPr>
            <a:spLocks noGrp="1"/>
          </p:cNvSpPr>
          <p:nvPr>
            <p:ph sz="half" idx="2"/>
          </p:nvPr>
        </p:nvSpPr>
        <p:spPr>
          <a:xfrm>
            <a:off x="1104900" y="2424112"/>
            <a:ext cx="4919472" cy="3748088"/>
          </a:xfrm>
        </p:spPr>
        <p:txBody>
          <a:bodyPr/>
          <a:lstStyle/>
          <a:p>
            <a:pPr lvl="0"/>
            <a:r>
              <a:t>Click to edit Master text styles</a:t>
            </a:r>
          </a:p>
          <a:p>
            <a:pPr lvl="1"/>
            <a:r>
              <a:t>Second level</a:t>
            </a:r>
          </a:p>
          <a:p>
            <a:pPr lvl="2"/>
            <a:r>
              <a:t>Third level</a:t>
            </a:r>
          </a:p>
          <a:p>
            <a:pPr lvl="3"/>
            <a:r>
              <a:t>Fourth level</a:t>
            </a:r>
          </a:p>
          <a:p>
            <a:pPr lvl="4"/>
            <a:r>
              <a:t>Fifth level</a:t>
            </a:r>
          </a:p>
        </p:txBody>
      </p:sp>
      <p:sp>
        <p:nvSpPr>
          <p:cNvPr id="5" name="Text Placeholder 4"/>
          <p:cNvSpPr>
            <a:spLocks noGrp="1"/>
          </p:cNvSpPr>
          <p:nvPr>
            <p:ph type="body" sz="quarter" idx="3"/>
          </p:nvPr>
        </p:nvSpPr>
        <p:spPr>
          <a:xfrm>
            <a:off x="6166110" y="1600200"/>
            <a:ext cx="4919472" cy="823912"/>
          </a:xfrm>
        </p:spPr>
        <p:txBody>
          <a:bodyPr anchor="b"/>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t>Click to edit Master text styles</a:t>
            </a:r>
          </a:p>
        </p:txBody>
      </p:sp>
      <p:sp>
        <p:nvSpPr>
          <p:cNvPr id="6" name="Content Placeholder 5"/>
          <p:cNvSpPr>
            <a:spLocks noGrp="1"/>
          </p:cNvSpPr>
          <p:nvPr>
            <p:ph sz="quarter" idx="4"/>
          </p:nvPr>
        </p:nvSpPr>
        <p:spPr>
          <a:xfrm>
            <a:off x="6166110" y="2424112"/>
            <a:ext cx="4919472" cy="3748088"/>
          </a:xfrm>
        </p:spPr>
        <p:txBody>
          <a:bodyPr/>
          <a:lstStyle/>
          <a:p>
            <a:pPr lvl="0"/>
            <a:r>
              <a:t>Click to edit Master text styles</a:t>
            </a:r>
          </a:p>
          <a:p>
            <a:pPr lvl="1"/>
            <a:r>
              <a:t>Second level</a:t>
            </a:r>
          </a:p>
          <a:p>
            <a:pPr lvl="2"/>
            <a:r>
              <a:t>Third level</a:t>
            </a:r>
          </a:p>
          <a:p>
            <a:pPr lvl="3"/>
            <a:r>
              <a:t>Fourth level</a:t>
            </a:r>
          </a:p>
          <a:p>
            <a:pPr lvl="4"/>
            <a:r>
              <a:t>Fifth level</a:t>
            </a:r>
          </a:p>
        </p:txBody>
      </p:sp>
      <p:sp>
        <p:nvSpPr>
          <p:cNvPr id="7" name="Date Placeholder 6"/>
          <p:cNvSpPr>
            <a:spLocks noGrp="1"/>
          </p:cNvSpPr>
          <p:nvPr>
            <p:ph type="dt" sz="half" idx="10"/>
          </p:nvPr>
        </p:nvSpPr>
        <p:spPr/>
        <p:txBody>
          <a:bodyPr/>
          <a:lstStyle/>
          <a:p>
            <a:fld id="{402B9795-92DC-40DC-A1CA-9A4B349D7824}" type="datetimeFigureOut">
              <a:rPr lang="en-US" smtClean="0"/>
              <a:pPr/>
              <a:t>7/17/2025</a:t>
            </a:fld>
            <a:endParaRPr/>
          </a:p>
        </p:txBody>
      </p:sp>
      <p:sp>
        <p:nvSpPr>
          <p:cNvPr id="8" name="Footer Placeholder 7"/>
          <p:cNvSpPr>
            <a:spLocks noGrp="1"/>
          </p:cNvSpPr>
          <p:nvPr>
            <p:ph type="ftr" sz="quarter" idx="11"/>
          </p:nvPr>
        </p:nvSpPr>
        <p:spPr/>
        <p:txBody>
          <a:bodyPr/>
          <a:lstStyle/>
          <a:p>
            <a:endParaRPr/>
          </a:p>
        </p:txBody>
      </p:sp>
      <p:sp>
        <p:nvSpPr>
          <p:cNvPr id="9" name="Slide Number Placeholder 8"/>
          <p:cNvSpPr>
            <a:spLocks noGrp="1"/>
          </p:cNvSpPr>
          <p:nvPr>
            <p:ph type="sldNum" sz="quarter" idx="12"/>
          </p:nvPr>
        </p:nvSpPr>
        <p:spPr/>
        <p:txBody>
          <a:bodyPr/>
          <a:lstStyle/>
          <a:p>
            <a:fld id="{0FF54DE5-C571-48E8-A5BC-B369434E2F44}" type="slidenum">
              <a:rPr/>
              <a:pPr/>
              <a:t>‹#›</a:t>
            </a:fld>
            <a:endParaRPr/>
          </a:p>
        </p:txBody>
      </p:sp>
    </p:spTree>
    <p:extLst>
      <p:ext uri="{BB962C8B-B14F-4D97-AF65-F5344CB8AC3E}">
        <p14:creationId xmlns:p14="http://schemas.microsoft.com/office/powerpoint/2010/main" val="3971016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Click to edit Master title style</a:t>
            </a:r>
          </a:p>
        </p:txBody>
      </p:sp>
      <p:sp>
        <p:nvSpPr>
          <p:cNvPr id="3" name="Date Placeholder 2"/>
          <p:cNvSpPr>
            <a:spLocks noGrp="1"/>
          </p:cNvSpPr>
          <p:nvPr>
            <p:ph type="dt" sz="half" idx="10"/>
          </p:nvPr>
        </p:nvSpPr>
        <p:spPr/>
        <p:txBody>
          <a:bodyPr/>
          <a:lstStyle/>
          <a:p>
            <a:fld id="{402B9795-92DC-40DC-A1CA-9A4B349D7824}" type="datetimeFigureOut">
              <a:rPr lang="en-US" smtClean="0"/>
              <a:pPr/>
              <a:t>7/17/2025</a:t>
            </a:fld>
            <a:endParaRPr/>
          </a:p>
        </p:txBody>
      </p:sp>
      <p:sp>
        <p:nvSpPr>
          <p:cNvPr id="4" name="Footer Placeholder 3"/>
          <p:cNvSpPr>
            <a:spLocks noGrp="1"/>
          </p:cNvSpPr>
          <p:nvPr>
            <p:ph type="ftr" sz="quarter" idx="11"/>
          </p:nvPr>
        </p:nvSpPr>
        <p:spPr/>
        <p:txBody>
          <a:bodyPr/>
          <a:lstStyle/>
          <a:p>
            <a:endParaRPr/>
          </a:p>
        </p:txBody>
      </p:sp>
      <p:sp>
        <p:nvSpPr>
          <p:cNvPr id="5" name="Slide Number Placeholder 4"/>
          <p:cNvSpPr>
            <a:spLocks noGrp="1"/>
          </p:cNvSpPr>
          <p:nvPr>
            <p:ph type="sldNum" sz="quarter" idx="12"/>
          </p:nvPr>
        </p:nvSpPr>
        <p:spPr/>
        <p:txBody>
          <a:bodyPr/>
          <a:lstStyle/>
          <a:p>
            <a:fld id="{0FF54DE5-C571-48E8-A5BC-B369434E2F44}" type="slidenum">
              <a:rPr/>
              <a:pPr/>
              <a:t>‹#›</a:t>
            </a:fld>
            <a:endParaRPr/>
          </a:p>
        </p:txBody>
      </p:sp>
    </p:spTree>
    <p:extLst>
      <p:ext uri="{BB962C8B-B14F-4D97-AF65-F5344CB8AC3E}">
        <p14:creationId xmlns:p14="http://schemas.microsoft.com/office/powerpoint/2010/main" val="1758111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02B9795-92DC-40DC-A1CA-9A4B349D7824}" type="datetimeFigureOut">
              <a:rPr lang="en-US" smtClean="0"/>
              <a:pPr/>
              <a:t>7/17/2025</a:t>
            </a:fld>
            <a:endParaRPr/>
          </a:p>
        </p:txBody>
      </p:sp>
      <p:sp>
        <p:nvSpPr>
          <p:cNvPr id="3" name="Footer Placeholder 2"/>
          <p:cNvSpPr>
            <a:spLocks noGrp="1"/>
          </p:cNvSpPr>
          <p:nvPr>
            <p:ph type="ftr" sz="quarter" idx="11"/>
          </p:nvPr>
        </p:nvSpPr>
        <p:spPr/>
        <p:txBody>
          <a:bodyPr/>
          <a:lstStyle/>
          <a:p>
            <a:endParaRPr/>
          </a:p>
        </p:txBody>
      </p:sp>
      <p:sp>
        <p:nvSpPr>
          <p:cNvPr id="4" name="Slide Number Placeholder 3"/>
          <p:cNvSpPr>
            <a:spLocks noGrp="1"/>
          </p:cNvSpPr>
          <p:nvPr>
            <p:ph type="sldNum" sz="quarter" idx="12"/>
          </p:nvPr>
        </p:nvSpPr>
        <p:spPr/>
        <p:txBody>
          <a:bodyPr/>
          <a:lstStyle/>
          <a:p>
            <a:fld id="{0FF54DE5-C571-48E8-A5BC-B369434E2F44}" type="slidenum">
              <a:rPr/>
              <a:pPr/>
              <a:t>‹#›</a:t>
            </a:fld>
            <a:endParaRPr/>
          </a:p>
        </p:txBody>
      </p:sp>
    </p:spTree>
    <p:extLst>
      <p:ext uri="{BB962C8B-B14F-4D97-AF65-F5344CB8AC3E}">
        <p14:creationId xmlns:p14="http://schemas.microsoft.com/office/powerpoint/2010/main" val="302416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lvl1pPr>
              <a:defRPr sz="3200"/>
            </a:lvl1pPr>
          </a:lstStyle>
          <a:p>
            <a:r>
              <a:t>Click to edit Master title style</a:t>
            </a:r>
          </a:p>
        </p:txBody>
      </p:sp>
      <p:sp>
        <p:nvSpPr>
          <p:cNvPr id="3" name="Content Placeholder 2"/>
          <p:cNvSpPr>
            <a:spLocks noGrp="1"/>
          </p:cNvSpPr>
          <p:nvPr>
            <p:ph idx="1"/>
          </p:nvPr>
        </p:nvSpPr>
        <p:spPr>
          <a:xfrm>
            <a:off x="5641848" y="1600199"/>
            <a:ext cx="5445252" cy="4572001"/>
          </a:xfrm>
        </p:spPr>
        <p:txBody>
          <a:bodyPr>
            <a:normAutofit/>
          </a:bodyPr>
          <a:lstStyle>
            <a:lvl1pPr>
              <a:defRPr sz="2000"/>
            </a:lvl1pPr>
            <a:lvl2pPr>
              <a:defRPr sz="1600"/>
            </a:lvl2pPr>
            <a:lvl3pPr>
              <a:defRPr sz="1600"/>
            </a:lvl3pPr>
            <a:lvl4pPr>
              <a:defRPr sz="1400"/>
            </a:lvl4pPr>
            <a:lvl5pPr>
              <a:defRPr sz="1400"/>
            </a:lvl5pPr>
            <a:lvl6pPr>
              <a:defRPr sz="1400"/>
            </a:lvl6pPr>
            <a:lvl7pPr>
              <a:defRPr sz="1400"/>
            </a:lvl7pPr>
            <a:lvl8pPr>
              <a:defRPr sz="1400"/>
            </a:lvl8pPr>
            <a:lvl9pPr>
              <a:defRPr sz="1400"/>
            </a:lvl9pPr>
          </a:lstStyle>
          <a:p>
            <a:pPr lvl="0"/>
            <a:r>
              <a:t>Click to edit Master text styles</a:t>
            </a:r>
          </a:p>
          <a:p>
            <a:pPr lvl="1"/>
            <a:r>
              <a:t>Second level</a:t>
            </a:r>
          </a:p>
          <a:p>
            <a:pPr lvl="2"/>
            <a:r>
              <a:t>Third level</a:t>
            </a:r>
          </a:p>
          <a:p>
            <a:pPr lvl="3"/>
            <a:r>
              <a:t>Fourth level</a:t>
            </a:r>
          </a:p>
          <a:p>
            <a:pPr lvl="4"/>
            <a:r>
              <a:t>Fifth level</a:t>
            </a:r>
          </a:p>
        </p:txBody>
      </p:sp>
      <p:sp>
        <p:nvSpPr>
          <p:cNvPr id="4" name="Text Placeholder 3"/>
          <p:cNvSpPr>
            <a:spLocks noGrp="1"/>
          </p:cNvSpPr>
          <p:nvPr>
            <p:ph type="body" sz="half" idx="2"/>
          </p:nvPr>
        </p:nvSpPr>
        <p:spPr>
          <a:xfrm>
            <a:off x="1104900" y="1600200"/>
            <a:ext cx="4384548" cy="4572000"/>
          </a:xfrm>
        </p:spPr>
        <p:txBody>
          <a:bodyPr>
            <a:normAutofit/>
          </a:bodyPr>
          <a:lstStyle>
            <a:lvl1pPr marL="0" indent="0">
              <a:spcBef>
                <a:spcPts val="1200"/>
              </a:spcBef>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t>Click to edit Master text styles</a:t>
            </a:r>
          </a:p>
        </p:txBody>
      </p:sp>
      <p:sp>
        <p:nvSpPr>
          <p:cNvPr id="5" name="Date Placeholder 4"/>
          <p:cNvSpPr>
            <a:spLocks noGrp="1"/>
          </p:cNvSpPr>
          <p:nvPr>
            <p:ph type="dt" sz="half" idx="10"/>
          </p:nvPr>
        </p:nvSpPr>
        <p:spPr/>
        <p:txBody>
          <a:bodyPr/>
          <a:lstStyle/>
          <a:p>
            <a:fld id="{402B9795-92DC-40DC-A1CA-9A4B349D7824}" type="datetimeFigureOut">
              <a:rPr lang="en-US" smtClean="0"/>
              <a:pPr/>
              <a:t>7/17/2025</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0FF54DE5-C571-48E8-A5BC-B369434E2F44}" type="slidenum">
              <a:rPr/>
              <a:pPr/>
              <a:t>‹#›</a:t>
            </a:fld>
            <a:endParaRPr/>
          </a:p>
        </p:txBody>
      </p:sp>
    </p:spTree>
    <p:extLst>
      <p:ext uri="{BB962C8B-B14F-4D97-AF65-F5344CB8AC3E}">
        <p14:creationId xmlns:p14="http://schemas.microsoft.com/office/powerpoint/2010/main" val="3769764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04900" y="76200"/>
            <a:ext cx="9980682" cy="1096962"/>
          </a:xfrm>
          <a:prstGeom prst="rect">
            <a:avLst/>
          </a:prstGeom>
        </p:spPr>
        <p:txBody>
          <a:bodyPr vert="horz" lIns="0" tIns="45720" rIns="0" bIns="45720" rtlCol="0" anchor="b">
            <a:normAutofit/>
          </a:bodyPr>
          <a:lstStyle/>
          <a:p>
            <a:r>
              <a:t>Click to edit Master title style</a:t>
            </a:r>
          </a:p>
        </p:txBody>
      </p:sp>
      <p:sp>
        <p:nvSpPr>
          <p:cNvPr id="3" name="Text Placeholder 2"/>
          <p:cNvSpPr>
            <a:spLocks noGrp="1"/>
          </p:cNvSpPr>
          <p:nvPr>
            <p:ph type="body" idx="1"/>
          </p:nvPr>
        </p:nvSpPr>
        <p:spPr>
          <a:xfrm>
            <a:off x="1104900" y="1600200"/>
            <a:ext cx="9982200" cy="4572000"/>
          </a:xfrm>
          <a:prstGeom prst="rect">
            <a:avLst/>
          </a:prstGeom>
        </p:spPr>
        <p:txBody>
          <a:bodyPr vert="horz" lIns="0" tIns="45720" rIns="0" bIns="45720" rtlCol="0">
            <a:normAutofit/>
          </a:bodyPr>
          <a:lstStyle/>
          <a:p>
            <a:pPr lvl="0"/>
            <a:r>
              <a:t>Click to edit Master text styles</a:t>
            </a:r>
          </a:p>
          <a:p>
            <a:pPr lvl="1"/>
            <a:r>
              <a:t>Second level</a:t>
            </a:r>
          </a:p>
          <a:p>
            <a:pPr lvl="2"/>
            <a:r>
              <a:t>Third level</a:t>
            </a:r>
          </a:p>
          <a:p>
            <a:pPr lvl="3"/>
            <a:r>
              <a:t>Fourth level</a:t>
            </a:r>
          </a:p>
          <a:p>
            <a:pPr lvl="4"/>
            <a:r>
              <a:t>Fifth level</a:t>
            </a:r>
          </a:p>
          <a:p>
            <a:pPr lvl="5"/>
            <a:r>
              <a:t>Sixth level</a:t>
            </a:r>
          </a:p>
          <a:p>
            <a:pPr lvl="6"/>
            <a:r>
              <a:t>Seventh level</a:t>
            </a:r>
          </a:p>
          <a:p>
            <a:pPr lvl="7"/>
            <a:r>
              <a:t>Eighth level</a:t>
            </a:r>
          </a:p>
          <a:p>
            <a:pPr lvl="8"/>
            <a:r>
              <a:t>Ninth level</a:t>
            </a:r>
          </a:p>
        </p:txBody>
      </p:sp>
      <p:sp>
        <p:nvSpPr>
          <p:cNvPr id="4" name="Date Placeholder 3"/>
          <p:cNvSpPr>
            <a:spLocks noGrp="1"/>
          </p:cNvSpPr>
          <p:nvPr>
            <p:ph type="dt" sz="half" idx="2"/>
          </p:nvPr>
        </p:nvSpPr>
        <p:spPr>
          <a:xfrm>
            <a:off x="1104899" y="6356351"/>
            <a:ext cx="1829559" cy="365125"/>
          </a:xfrm>
          <a:prstGeom prst="rect">
            <a:avLst/>
          </a:prstGeom>
        </p:spPr>
        <p:txBody>
          <a:bodyPr vert="horz" lIns="0" tIns="45720" rIns="0" bIns="45720" rtlCol="0" anchor="ctr"/>
          <a:lstStyle>
            <a:lvl1pPr algn="l">
              <a:defRPr sz="1200">
                <a:solidFill>
                  <a:schemeClr val="tx1">
                    <a:lumMod val="60000"/>
                    <a:lumOff val="40000"/>
                  </a:schemeClr>
                </a:solidFill>
              </a:defRPr>
            </a:lvl1pPr>
          </a:lstStyle>
          <a:p>
            <a:fld id="{402B9795-92DC-40DC-A1CA-9A4B349D7824}" type="datetimeFigureOut">
              <a:rPr lang="en-US" smtClean="0"/>
              <a:pPr/>
              <a:t>7/17/2025</a:t>
            </a:fld>
            <a:endParaRPr/>
          </a:p>
        </p:txBody>
      </p:sp>
      <p:sp>
        <p:nvSpPr>
          <p:cNvPr id="5" name="Footer Placeholder 4"/>
          <p:cNvSpPr>
            <a:spLocks noGrp="1"/>
          </p:cNvSpPr>
          <p:nvPr>
            <p:ph type="ftr" sz="quarter" idx="3"/>
          </p:nvPr>
        </p:nvSpPr>
        <p:spPr>
          <a:xfrm>
            <a:off x="2934459" y="6356350"/>
            <a:ext cx="6323082" cy="365126"/>
          </a:xfrm>
          <a:prstGeom prst="rect">
            <a:avLst/>
          </a:prstGeom>
        </p:spPr>
        <p:txBody>
          <a:bodyPr vert="horz" lIns="0" tIns="45720" rIns="0" bIns="45720" rtlCol="0" anchor="ctr"/>
          <a:lstStyle>
            <a:lvl1pPr algn="ctr">
              <a:defRPr sz="1200">
                <a:solidFill>
                  <a:schemeClr val="tx1">
                    <a:lumMod val="60000"/>
                    <a:lumOff val="40000"/>
                  </a:schemeClr>
                </a:solidFill>
              </a:defRPr>
            </a:lvl1pPr>
          </a:lstStyle>
          <a:p>
            <a:endParaRPr/>
          </a:p>
        </p:txBody>
      </p:sp>
      <p:sp>
        <p:nvSpPr>
          <p:cNvPr id="6" name="Slide Number Placeholder 5"/>
          <p:cNvSpPr>
            <a:spLocks noGrp="1"/>
          </p:cNvSpPr>
          <p:nvPr>
            <p:ph type="sldNum" sz="quarter" idx="4"/>
          </p:nvPr>
        </p:nvSpPr>
        <p:spPr>
          <a:xfrm>
            <a:off x="9256782" y="6356351"/>
            <a:ext cx="1828800" cy="365125"/>
          </a:xfrm>
          <a:prstGeom prst="rect">
            <a:avLst/>
          </a:prstGeom>
        </p:spPr>
        <p:txBody>
          <a:bodyPr vert="horz" lIns="0" tIns="45720" rIns="0" bIns="45720" rtlCol="0" anchor="ctr"/>
          <a:lstStyle>
            <a:lvl1pPr algn="r">
              <a:defRPr sz="1200">
                <a:solidFill>
                  <a:schemeClr val="tx1">
                    <a:lumMod val="60000"/>
                    <a:lumOff val="40000"/>
                  </a:schemeClr>
                </a:solidFill>
              </a:defRPr>
            </a:lvl1pPr>
          </a:lstStyle>
          <a:p>
            <a:fld id="{0FF54DE5-C571-48E8-A5BC-B369434E2F44}" type="slidenum">
              <a:rPr/>
              <a:pPr/>
              <a:t>‹#›</a:t>
            </a:fld>
            <a:endParaRPr/>
          </a:p>
        </p:txBody>
      </p:sp>
      <p:grpSp>
        <p:nvGrpSpPr>
          <p:cNvPr id="15" name="Group 14"/>
          <p:cNvGrpSpPr/>
          <p:nvPr/>
        </p:nvGrpSpPr>
        <p:grpSpPr>
          <a:xfrm>
            <a:off x="1103376" y="1219201"/>
            <a:ext cx="9985248" cy="84403"/>
            <a:chOff x="1073150" y="1219201"/>
            <a:chExt cx="10058400" cy="63125"/>
          </a:xfrm>
        </p:grpSpPr>
        <p:cxnSp>
          <p:nvCxnSpPr>
            <p:cNvPr id="13" name="Straight Connector 12"/>
            <p:cNvCxnSpPr/>
            <p:nvPr/>
          </p:nvCxnSpPr>
          <p:spPr>
            <a:xfrm rot="10800000">
              <a:off x="1073150" y="1219201"/>
              <a:ext cx="10058400"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rot="10800000">
              <a:off x="1073150" y="1282326"/>
              <a:ext cx="10058400"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4625105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28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800"/>
        </a:spcBef>
        <a:buFont typeface="Wingdings" panose="05000000000000000000" pitchFamily="2" charset="2"/>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600"/>
        </a:spcBef>
        <a:buFont typeface="Wingdings" panose="05000000000000000000" pitchFamily="2" charset="2"/>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600"/>
        </a:spcBef>
        <a:buFont typeface="Wingdings" panose="05000000000000000000" pitchFamily="2" charset="2"/>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600"/>
        </a:spcBef>
        <a:buFont typeface="Wingdings" panose="05000000000000000000" pitchFamily="2" charset="2"/>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600"/>
        </a:spcBef>
        <a:buFont typeface="Wingdings" panose="05000000000000000000" pitchFamily="2" charset="2"/>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696">
          <p15:clr>
            <a:srgbClr val="F26B43"/>
          </p15:clr>
        </p15:guide>
        <p15:guide id="2" pos="6984">
          <p15:clr>
            <a:srgbClr val="F26B43"/>
          </p15:clr>
        </p15:guide>
        <p15:guide id="3" orient="horz" pos="1008">
          <p15:clr>
            <a:srgbClr val="F26B43"/>
          </p15:clr>
        </p15:guide>
        <p15:guide id="4" orient="horz" pos="3888">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Layout" Target="../slideLayouts/slideLayout5.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161925" y="1933575"/>
            <a:ext cx="6591300" cy="1600200"/>
          </a:xfrm>
        </p:spPr>
        <p:txBody>
          <a:bodyPr anchor="ctr">
            <a:normAutofit/>
          </a:bodyPr>
          <a:lstStyle/>
          <a:p>
            <a:pPr algn="ctr"/>
            <a:r>
              <a:rPr lang="en-US" sz="3200" dirty="0" err="1">
                <a:latin typeface="Times New Roman" pitchFamily="18" charset="0"/>
                <a:cs typeface="Times New Roman" pitchFamily="18" charset="0"/>
              </a:rPr>
              <a:t>Báo</a:t>
            </a:r>
            <a:r>
              <a:rPr lang="en-US" sz="3200" dirty="0">
                <a:latin typeface="Times New Roman" pitchFamily="18" charset="0"/>
                <a:cs typeface="Times New Roman" pitchFamily="18" charset="0"/>
              </a:rPr>
              <a:t> </a:t>
            </a:r>
            <a:r>
              <a:rPr lang="en-US" sz="3200" dirty="0" err="1">
                <a:latin typeface="Times New Roman" pitchFamily="18" charset="0"/>
                <a:cs typeface="Times New Roman" pitchFamily="18" charset="0"/>
              </a:rPr>
              <a:t>Cáo</a:t>
            </a:r>
            <a:br>
              <a:rPr lang="en-US" sz="3200" dirty="0">
                <a:latin typeface="Times New Roman" pitchFamily="18" charset="0"/>
                <a:cs typeface="Times New Roman" pitchFamily="18" charset="0"/>
              </a:rPr>
            </a:br>
            <a:r>
              <a:rPr lang="en-US" sz="3200" dirty="0">
                <a:latin typeface="Times New Roman" pitchFamily="18" charset="0"/>
                <a:cs typeface="Times New Roman" pitchFamily="18" charset="0"/>
              </a:rPr>
              <a:t>ĐỒ ÁN TỐT NGHIỆP ĐẠI HỌC</a:t>
            </a:r>
          </a:p>
        </p:txBody>
      </p:sp>
      <p:sp>
        <p:nvSpPr>
          <p:cNvPr id="7" name="Subtitle 6"/>
          <p:cNvSpPr>
            <a:spLocks noGrp="1"/>
          </p:cNvSpPr>
          <p:nvPr>
            <p:ph type="subTitle" idx="1"/>
          </p:nvPr>
        </p:nvSpPr>
        <p:spPr>
          <a:xfrm>
            <a:off x="819150" y="3387834"/>
            <a:ext cx="5553075" cy="612666"/>
          </a:xfrm>
        </p:spPr>
        <p:txBody>
          <a:bodyPr>
            <a:noAutofit/>
          </a:bodyPr>
          <a:lstStyle/>
          <a:p>
            <a:pPr algn="ctr"/>
            <a:r>
              <a:rPr lang="en-US" sz="2200" dirty="0" err="1">
                <a:latin typeface="Times New Roman" pitchFamily="18" charset="0"/>
                <a:cs typeface="Times New Roman" pitchFamily="18" charset="0"/>
              </a:rPr>
              <a:t>Xây</a:t>
            </a:r>
            <a:r>
              <a:rPr lang="en-US" sz="2200" dirty="0">
                <a:latin typeface="Times New Roman" pitchFamily="18" charset="0"/>
                <a:cs typeface="Times New Roman" pitchFamily="18" charset="0"/>
              </a:rPr>
              <a:t> </a:t>
            </a:r>
            <a:r>
              <a:rPr lang="en-US" sz="2200" dirty="0" err="1">
                <a:latin typeface="Times New Roman" pitchFamily="18" charset="0"/>
                <a:cs typeface="Times New Roman" pitchFamily="18" charset="0"/>
              </a:rPr>
              <a:t>dựng</a:t>
            </a:r>
            <a:r>
              <a:rPr lang="en-US" sz="2200" dirty="0">
                <a:latin typeface="Times New Roman" pitchFamily="18" charset="0"/>
                <a:cs typeface="Times New Roman" pitchFamily="18" charset="0"/>
              </a:rPr>
              <a:t> </a:t>
            </a:r>
            <a:r>
              <a:rPr lang="en-US" sz="2200" dirty="0" err="1">
                <a:latin typeface="Times New Roman" pitchFamily="18" charset="0"/>
                <a:cs typeface="Times New Roman" pitchFamily="18" charset="0"/>
              </a:rPr>
              <a:t>hệ</a:t>
            </a:r>
            <a:r>
              <a:rPr lang="en-US" sz="2200" dirty="0">
                <a:latin typeface="Times New Roman" pitchFamily="18" charset="0"/>
                <a:cs typeface="Times New Roman" pitchFamily="18" charset="0"/>
              </a:rPr>
              <a:t> </a:t>
            </a:r>
            <a:r>
              <a:rPr lang="en-US" sz="2200" dirty="0" err="1">
                <a:latin typeface="Times New Roman" pitchFamily="18" charset="0"/>
                <a:cs typeface="Times New Roman" pitchFamily="18" charset="0"/>
              </a:rPr>
              <a:t>thống</a:t>
            </a:r>
            <a:r>
              <a:rPr lang="en-US" sz="2200" dirty="0">
                <a:latin typeface="Times New Roman" pitchFamily="18" charset="0"/>
                <a:cs typeface="Times New Roman" pitchFamily="18" charset="0"/>
              </a:rPr>
              <a:t> </a:t>
            </a:r>
            <a:r>
              <a:rPr lang="en-US" sz="2200" dirty="0" err="1">
                <a:latin typeface="Times New Roman" pitchFamily="18" charset="0"/>
                <a:cs typeface="Times New Roman" pitchFamily="18" charset="0"/>
              </a:rPr>
              <a:t>đăng</a:t>
            </a:r>
            <a:r>
              <a:rPr lang="en-US" sz="2200" dirty="0">
                <a:latin typeface="Times New Roman" pitchFamily="18" charset="0"/>
                <a:cs typeface="Times New Roman" pitchFamily="18" charset="0"/>
              </a:rPr>
              <a:t> </a:t>
            </a:r>
            <a:r>
              <a:rPr lang="en-US" sz="2200" dirty="0" err="1">
                <a:latin typeface="Times New Roman" pitchFamily="18" charset="0"/>
                <a:cs typeface="Times New Roman" pitchFamily="18" charset="0"/>
              </a:rPr>
              <a:t>ký</a:t>
            </a:r>
            <a:r>
              <a:rPr lang="en-US" sz="2200" dirty="0">
                <a:latin typeface="Times New Roman" pitchFamily="18" charset="0"/>
                <a:cs typeface="Times New Roman" pitchFamily="18" charset="0"/>
              </a:rPr>
              <a:t> </a:t>
            </a:r>
            <a:r>
              <a:rPr lang="en-US" sz="2200" dirty="0" err="1">
                <a:latin typeface="Times New Roman" pitchFamily="18" charset="0"/>
                <a:cs typeface="Times New Roman" pitchFamily="18" charset="0"/>
              </a:rPr>
              <a:t>tín</a:t>
            </a:r>
            <a:r>
              <a:rPr lang="en-US" sz="2200" dirty="0">
                <a:latin typeface="Times New Roman" pitchFamily="18" charset="0"/>
                <a:cs typeface="Times New Roman" pitchFamily="18" charset="0"/>
              </a:rPr>
              <a:t> </a:t>
            </a:r>
            <a:r>
              <a:rPr lang="en-US" sz="2200" dirty="0" err="1">
                <a:latin typeface="Times New Roman" pitchFamily="18" charset="0"/>
                <a:cs typeface="Times New Roman" pitchFamily="18" charset="0"/>
              </a:rPr>
              <a:t>chỉ</a:t>
            </a:r>
            <a:r>
              <a:rPr lang="en-US" sz="2200" dirty="0">
                <a:latin typeface="Times New Roman" pitchFamily="18" charset="0"/>
                <a:cs typeface="Times New Roman" pitchFamily="18" charset="0"/>
              </a:rPr>
              <a:t> </a:t>
            </a:r>
          </a:p>
          <a:p>
            <a:pPr algn="ctr"/>
            <a:r>
              <a:rPr lang="en-US" sz="2200" dirty="0" err="1">
                <a:latin typeface="Times New Roman" pitchFamily="18" charset="0"/>
                <a:cs typeface="Times New Roman" pitchFamily="18" charset="0"/>
              </a:rPr>
              <a:t>trường</a:t>
            </a:r>
            <a:r>
              <a:rPr lang="en-US" sz="2200" dirty="0">
                <a:latin typeface="Times New Roman" pitchFamily="18" charset="0"/>
                <a:cs typeface="Times New Roman" pitchFamily="18" charset="0"/>
              </a:rPr>
              <a:t> </a:t>
            </a:r>
            <a:r>
              <a:rPr lang="en-US" sz="2200" dirty="0" err="1">
                <a:latin typeface="Times New Roman" pitchFamily="18" charset="0"/>
                <a:cs typeface="Times New Roman" pitchFamily="18" charset="0"/>
              </a:rPr>
              <a:t>đại</a:t>
            </a:r>
            <a:r>
              <a:rPr lang="en-US" sz="2200" dirty="0">
                <a:latin typeface="Times New Roman" pitchFamily="18" charset="0"/>
                <a:cs typeface="Times New Roman" pitchFamily="18" charset="0"/>
              </a:rPr>
              <a:t> </a:t>
            </a:r>
            <a:r>
              <a:rPr lang="en-US" sz="2200" dirty="0" err="1">
                <a:latin typeface="Times New Roman" pitchFamily="18" charset="0"/>
                <a:cs typeface="Times New Roman" pitchFamily="18" charset="0"/>
              </a:rPr>
              <a:t>học</a:t>
            </a:r>
            <a:r>
              <a:rPr lang="en-US" sz="2200" dirty="0">
                <a:latin typeface="Times New Roman" pitchFamily="18" charset="0"/>
                <a:cs typeface="Times New Roman" pitchFamily="18" charset="0"/>
              </a:rPr>
              <a:t> Thuỷ Lợi</a:t>
            </a:r>
          </a:p>
        </p:txBody>
      </p:sp>
      <p:pic>
        <p:nvPicPr>
          <p:cNvPr id="4" name="Picture Placeholder 3" descr="Open book on table, blurred shelves of books in background"/>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a:stretch>
            <a:fillRect/>
          </a:stretch>
        </p:blipFill>
        <p:spPr/>
      </p:pic>
      <p:sp>
        <p:nvSpPr>
          <p:cNvPr id="5" name="Text Box 1046"/>
          <p:cNvSpPr txBox="1">
            <a:spLocks noChangeArrowheads="1"/>
          </p:cNvSpPr>
          <p:nvPr/>
        </p:nvSpPr>
        <p:spPr bwMode="auto">
          <a:xfrm>
            <a:off x="3086100" y="260350"/>
            <a:ext cx="6934200" cy="701675"/>
          </a:xfrm>
          <a:prstGeom prst="rect">
            <a:avLst/>
          </a:prstGeom>
          <a:noFill/>
          <a:ln w="12700">
            <a:noFill/>
            <a:miter lim="800000"/>
            <a:headEnd type="none" w="sm" len="sm"/>
            <a:tailEnd type="none" w="sm" len="sm"/>
          </a:ln>
        </p:spPr>
        <p:txBody>
          <a:bodyPr>
            <a:spAutoFit/>
          </a:bodyPr>
          <a:lstStyle/>
          <a:p>
            <a:pPr algn="ctr"/>
            <a:r>
              <a:rPr lang="en-US" sz="2000" dirty="0">
                <a:solidFill>
                  <a:schemeClr val="bg1"/>
                </a:solidFill>
                <a:latin typeface="Times New Roman" pitchFamily="18" charset="0"/>
                <a:cs typeface="Times New Roman" pitchFamily="18" charset="0"/>
              </a:rPr>
              <a:t>TRƯỜNG ĐẠI HỌC THUỶ LỢI</a:t>
            </a:r>
          </a:p>
          <a:p>
            <a:pPr algn="ctr"/>
            <a:r>
              <a:rPr lang="en-US" sz="2000" b="1" dirty="0">
                <a:solidFill>
                  <a:schemeClr val="bg1"/>
                </a:solidFill>
                <a:latin typeface="Times New Roman" pitchFamily="18" charset="0"/>
                <a:cs typeface="Times New Roman" pitchFamily="18" charset="0"/>
              </a:rPr>
              <a:t>KHOA CÔNG NGHỆ THÔNG TIN</a:t>
            </a:r>
          </a:p>
        </p:txBody>
      </p:sp>
      <p:sp>
        <p:nvSpPr>
          <p:cNvPr id="8" name="TextBox 7"/>
          <p:cNvSpPr txBox="1"/>
          <p:nvPr/>
        </p:nvSpPr>
        <p:spPr>
          <a:xfrm>
            <a:off x="142876" y="4219575"/>
            <a:ext cx="6724650" cy="1107996"/>
          </a:xfrm>
          <a:prstGeom prst="rect">
            <a:avLst/>
          </a:prstGeom>
          <a:noFill/>
        </p:spPr>
        <p:txBody>
          <a:bodyPr wrap="square" rtlCol="0">
            <a:spAutoFit/>
          </a:bodyPr>
          <a:lstStyle/>
          <a:p>
            <a:r>
              <a:rPr lang="en-US" sz="2200" dirty="0" err="1">
                <a:latin typeface="Times New Roman" panose="02020603050405020304" pitchFamily="18" charset="0"/>
                <a:cs typeface="Times New Roman" panose="02020603050405020304" pitchFamily="18" charset="0"/>
              </a:rPr>
              <a:t>Giáo</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viên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hướng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dẫn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Th.S</a:t>
            </a:r>
            <a:r>
              <a:rPr lang="en-US" sz="2200" dirty="0">
                <a:latin typeface="Times New Roman" panose="02020603050405020304" pitchFamily="18" charset="0"/>
                <a:cs typeface="Times New Roman" panose="02020603050405020304" pitchFamily="18" charset="0"/>
              </a:rPr>
              <a:t> Trương Xuân Nam</a:t>
            </a:r>
          </a:p>
          <a:p>
            <a:r>
              <a:rPr lang="en-US" sz="2200" dirty="0">
                <a:latin typeface="Times New Roman" panose="02020603050405020304" pitchFamily="18" charset="0"/>
                <a:cs typeface="Times New Roman" panose="02020603050405020304" pitchFamily="18" charset="0"/>
              </a:rPr>
              <a:t>Sinh </a:t>
            </a:r>
            <a:r>
              <a:rPr lang="en-US" sz="2200" dirty="0" err="1">
                <a:latin typeface="Times New Roman" panose="02020603050405020304" pitchFamily="18" charset="0"/>
                <a:cs typeface="Times New Roman" panose="02020603050405020304" pitchFamily="18" charset="0"/>
              </a:rPr>
              <a:t>viên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thực</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hiện</a:t>
            </a:r>
            <a:r>
              <a:rPr lang="en-US" sz="2200" dirty="0">
                <a:latin typeface="Times New Roman" panose="02020603050405020304" pitchFamily="18" charset="0"/>
                <a:cs typeface="Times New Roman" panose="02020603050405020304" pitchFamily="18" charset="0"/>
              </a:rPr>
              <a:t>:   Nguyễn Văn Chinh</a:t>
            </a:r>
          </a:p>
          <a:p>
            <a:r>
              <a:rPr lang="en-US" sz="2200" dirty="0" err="1">
                <a:latin typeface="Times New Roman" panose="02020603050405020304" pitchFamily="18" charset="0"/>
                <a:cs typeface="Times New Roman" panose="02020603050405020304" pitchFamily="18" charset="0"/>
              </a:rPr>
              <a:t>Lớp</a:t>
            </a:r>
            <a:r>
              <a:rPr lang="en-US" sz="2200" dirty="0">
                <a:latin typeface="Times New Roman" panose="02020603050405020304" pitchFamily="18" charset="0"/>
                <a:cs typeface="Times New Roman" panose="02020603050405020304" pitchFamily="18" charset="0"/>
              </a:rPr>
              <a:t>:		         63CNTT.NB</a:t>
            </a:r>
          </a:p>
        </p:txBody>
      </p:sp>
      <p:sp>
        <p:nvSpPr>
          <p:cNvPr id="9" name="TextBox 8"/>
          <p:cNvSpPr txBox="1"/>
          <p:nvPr/>
        </p:nvSpPr>
        <p:spPr>
          <a:xfrm>
            <a:off x="2447925" y="5810250"/>
            <a:ext cx="1933575" cy="369332"/>
          </a:xfrm>
          <a:prstGeom prst="rect">
            <a:avLst/>
          </a:prstGeom>
          <a:noFill/>
        </p:spPr>
        <p:txBody>
          <a:bodyPr wrap="square" rtlCol="0">
            <a:spAutoFit/>
          </a:bodyPr>
          <a:lstStyle/>
          <a:p>
            <a:r>
              <a:rPr lang="en-US" dirty="0">
                <a:solidFill>
                  <a:schemeClr val="bg1"/>
                </a:solidFill>
                <a:latin typeface="Times New Roman" pitchFamily="18" charset="0"/>
                <a:cs typeface="Times New Roman" pitchFamily="18" charset="0"/>
              </a:rPr>
              <a:t>Hà </a:t>
            </a:r>
            <a:r>
              <a:rPr lang="en-US" dirty="0" err="1">
                <a:solidFill>
                  <a:schemeClr val="bg1"/>
                </a:solidFill>
                <a:latin typeface="Times New Roman" pitchFamily="18" charset="0"/>
                <a:cs typeface="Times New Roman" pitchFamily="18" charset="0"/>
              </a:rPr>
              <a:t>Nội</a:t>
            </a:r>
            <a:r>
              <a:rPr lang="en-US" dirty="0">
                <a:solidFill>
                  <a:schemeClr val="bg1"/>
                </a:solidFill>
                <a:latin typeface="Times New Roman" pitchFamily="18" charset="0"/>
                <a:cs typeface="Times New Roman" pitchFamily="18" charset="0"/>
              </a:rPr>
              <a:t>: 07/2025</a:t>
            </a:r>
          </a:p>
        </p:txBody>
      </p:sp>
      <p:grpSp>
        <p:nvGrpSpPr>
          <p:cNvPr id="10" name="Group 5"/>
          <p:cNvGrpSpPr/>
          <p:nvPr/>
        </p:nvGrpSpPr>
        <p:grpSpPr>
          <a:xfrm>
            <a:off x="10869149" y="5983423"/>
            <a:ext cx="772160" cy="711200"/>
            <a:chOff x="0" y="58581"/>
            <a:chExt cx="1239891" cy="1216568"/>
          </a:xfrm>
        </p:grpSpPr>
        <p:grpSp>
          <p:nvGrpSpPr>
            <p:cNvPr id="11" name="Group 6"/>
            <p:cNvGrpSpPr/>
            <p:nvPr/>
          </p:nvGrpSpPr>
          <p:grpSpPr>
            <a:xfrm>
              <a:off x="0" y="58581"/>
              <a:ext cx="1239891" cy="1216568"/>
              <a:chOff x="0" y="302852"/>
              <a:chExt cx="6350000" cy="6289438"/>
            </a:xfrm>
          </p:grpSpPr>
          <p:sp>
            <p:nvSpPr>
              <p:cNvPr id="13" name="Freeform 7"/>
              <p:cNvSpPr/>
              <p:nvPr/>
            </p:nvSpPr>
            <p:spPr>
              <a:xfrm>
                <a:off x="0" y="302852"/>
                <a:ext cx="6350000" cy="6289438"/>
              </a:xfrm>
              <a:custGeom>
                <a:avLst/>
                <a:gdLst/>
                <a:ahLst/>
                <a:cxnLst/>
                <a:rect l="l" t="t" r="r" b="b"/>
                <a:pathLst>
                  <a:path w="6350000" h="6289438">
                    <a:moveTo>
                      <a:pt x="3175000" y="0"/>
                    </a:moveTo>
                    <a:cubicBezTo>
                      <a:pt x="1421496" y="0"/>
                      <a:pt x="0" y="1407939"/>
                      <a:pt x="0" y="3144719"/>
                    </a:cubicBezTo>
                    <a:cubicBezTo>
                      <a:pt x="0" y="4881500"/>
                      <a:pt x="1421496" y="6289438"/>
                      <a:pt x="3175000" y="6289438"/>
                    </a:cubicBezTo>
                    <a:cubicBezTo>
                      <a:pt x="4928504" y="6289438"/>
                      <a:pt x="6350000" y="4881500"/>
                      <a:pt x="6350000" y="3144719"/>
                    </a:cubicBezTo>
                    <a:cubicBezTo>
                      <a:pt x="6350000" y="1407939"/>
                      <a:pt x="4928504" y="0"/>
                      <a:pt x="3175000" y="0"/>
                    </a:cubicBezTo>
                    <a:close/>
                  </a:path>
                </a:pathLst>
              </a:custGeom>
              <a:solidFill>
                <a:srgbClr val="052896"/>
              </a:solidFill>
            </p:spPr>
          </p:sp>
        </p:grpSp>
        <p:sp>
          <p:nvSpPr>
            <p:cNvPr id="12" name="TextBox 8"/>
            <p:cNvSpPr txBox="1"/>
            <p:nvPr/>
          </p:nvSpPr>
          <p:spPr>
            <a:xfrm>
              <a:off x="275689" y="361313"/>
              <a:ext cx="688516" cy="496131"/>
            </a:xfrm>
            <a:prstGeom prst="rect">
              <a:avLst/>
            </a:prstGeom>
          </p:spPr>
          <p:txBody>
            <a:bodyPr lIns="0" tIns="0" rIns="0" bIns="0" rtlCol="0" anchor="t">
              <a:spAutoFit/>
            </a:bodyPr>
            <a:lstStyle/>
            <a:p>
              <a:pPr algn="ctr">
                <a:lnSpc>
                  <a:spcPts val="2942"/>
                </a:lnSpc>
              </a:pPr>
              <a:r>
                <a:rPr lang="en-US" sz="2451" dirty="0">
                  <a:solidFill>
                    <a:srgbClr val="FFFFFF"/>
                  </a:solidFill>
                  <a:latin typeface="Public Sans"/>
                  <a:ea typeface="Public Sans"/>
                  <a:cs typeface="Public Sans"/>
                  <a:sym typeface="Public Sans"/>
                </a:rPr>
                <a:t>01</a:t>
              </a:r>
            </a:p>
          </p:txBody>
        </p:sp>
      </p:grpSp>
    </p:spTree>
    <p:extLst>
      <p:ext uri="{BB962C8B-B14F-4D97-AF65-F5344CB8AC3E}">
        <p14:creationId xmlns:p14="http://schemas.microsoft.com/office/powerpoint/2010/main" val="1652133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err="1">
                <a:latin typeface="Times New Roman" pitchFamily="18" charset="0"/>
                <a:cs typeface="Times New Roman" pitchFamily="18" charset="0"/>
              </a:rPr>
              <a:t>Một</a:t>
            </a:r>
            <a:r>
              <a:rPr lang="en-US" sz="3200" dirty="0">
                <a:latin typeface="Times New Roman" pitchFamily="18" charset="0"/>
                <a:cs typeface="Times New Roman" pitchFamily="18" charset="0"/>
              </a:rPr>
              <a:t> </a:t>
            </a:r>
            <a:r>
              <a:rPr lang="en-US" sz="3200" dirty="0" err="1">
                <a:latin typeface="Times New Roman" pitchFamily="18" charset="0"/>
                <a:cs typeface="Times New Roman" pitchFamily="18" charset="0"/>
              </a:rPr>
              <a:t>số</a:t>
            </a:r>
            <a:r>
              <a:rPr lang="en-US" sz="3200" dirty="0">
                <a:latin typeface="Times New Roman" pitchFamily="18" charset="0"/>
                <a:cs typeface="Times New Roman" pitchFamily="18" charset="0"/>
              </a:rPr>
              <a:t> </a:t>
            </a:r>
            <a:r>
              <a:rPr lang="en-US" sz="3200" dirty="0" err="1">
                <a:latin typeface="Times New Roman" pitchFamily="18" charset="0"/>
                <a:cs typeface="Times New Roman" pitchFamily="18" charset="0"/>
              </a:rPr>
              <a:t>giao</a:t>
            </a:r>
            <a:r>
              <a:rPr lang="en-US" sz="3200" dirty="0">
                <a:latin typeface="Times New Roman" pitchFamily="18" charset="0"/>
                <a:cs typeface="Times New Roman" pitchFamily="18" charset="0"/>
              </a:rPr>
              <a:t> </a:t>
            </a:r>
            <a:r>
              <a:rPr lang="en-US" sz="3200" dirty="0" err="1">
                <a:latin typeface="Times New Roman" pitchFamily="18" charset="0"/>
                <a:cs typeface="Times New Roman" pitchFamily="18" charset="0"/>
              </a:rPr>
              <a:t>diện</a:t>
            </a:r>
            <a:r>
              <a:rPr lang="en-US" sz="3200" dirty="0">
                <a:latin typeface="Times New Roman" pitchFamily="18" charset="0"/>
                <a:cs typeface="Times New Roman" pitchFamily="18" charset="0"/>
              </a:rPr>
              <a:t> </a:t>
            </a:r>
            <a:r>
              <a:rPr lang="en-US" sz="3200" dirty="0" err="1">
                <a:latin typeface="Times New Roman" pitchFamily="18" charset="0"/>
                <a:cs typeface="Times New Roman" pitchFamily="18" charset="0"/>
              </a:rPr>
              <a:t>chương</a:t>
            </a:r>
            <a:r>
              <a:rPr lang="en-US" sz="3200" dirty="0">
                <a:latin typeface="Times New Roman" pitchFamily="18" charset="0"/>
                <a:cs typeface="Times New Roman" pitchFamily="18" charset="0"/>
              </a:rPr>
              <a:t> </a:t>
            </a:r>
            <a:r>
              <a:rPr lang="en-US" sz="3200" dirty="0" err="1">
                <a:latin typeface="Times New Roman" pitchFamily="18" charset="0"/>
                <a:cs typeface="Times New Roman" pitchFamily="18" charset="0"/>
              </a:rPr>
              <a:t>trình</a:t>
            </a:r>
            <a:endParaRPr lang="en-US" sz="3200" dirty="0">
              <a:latin typeface="Times New Roman" pitchFamily="18" charset="0"/>
              <a:cs typeface="Times New Roman" pitchFamily="18" charset="0"/>
            </a:endParaRPr>
          </a:p>
        </p:txBody>
      </p:sp>
      <p:sp>
        <p:nvSpPr>
          <p:cNvPr id="4" name="TextBox 3"/>
          <p:cNvSpPr txBox="1"/>
          <p:nvPr/>
        </p:nvSpPr>
        <p:spPr>
          <a:xfrm>
            <a:off x="4376661" y="6327480"/>
            <a:ext cx="3437159" cy="338554"/>
          </a:xfrm>
          <a:prstGeom prst="rect">
            <a:avLst/>
          </a:prstGeom>
          <a:noFill/>
        </p:spPr>
        <p:txBody>
          <a:bodyPr wrap="none" rtlCol="0">
            <a:spAutoFit/>
          </a:bodyPr>
          <a:lstStyle/>
          <a:p>
            <a:r>
              <a:rPr lang="en-US" sz="1600" dirty="0" err="1">
                <a:latin typeface="Times New Roman" pitchFamily="18" charset="0"/>
                <a:cs typeface="Times New Roman" pitchFamily="18" charset="0"/>
              </a:rPr>
              <a:t>Hình</a:t>
            </a:r>
            <a:r>
              <a:rPr lang="en-US" sz="1600" dirty="0">
                <a:latin typeface="Times New Roman" pitchFamily="18" charset="0"/>
                <a:cs typeface="Times New Roman" pitchFamily="18" charset="0"/>
              </a:rPr>
              <a:t> 6. Giao </a:t>
            </a:r>
            <a:r>
              <a:rPr lang="en-US" sz="1600" dirty="0" err="1">
                <a:latin typeface="Times New Roman" pitchFamily="18" charset="0"/>
                <a:cs typeface="Times New Roman" pitchFamily="18" charset="0"/>
              </a:rPr>
              <a:t>diện</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quản</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lý</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lớp</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học</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phần</a:t>
            </a:r>
            <a:endParaRPr lang="en-US" sz="1600" dirty="0">
              <a:latin typeface="Times New Roman" pitchFamily="18" charset="0"/>
              <a:cs typeface="Times New Roman" pitchFamily="18" charset="0"/>
            </a:endParaRPr>
          </a:p>
        </p:txBody>
      </p:sp>
      <p:pic>
        <p:nvPicPr>
          <p:cNvPr id="3" name="Hình ảnh 2">
            <a:extLst>
              <a:ext uri="{FF2B5EF4-FFF2-40B4-BE49-F238E27FC236}">
                <a16:creationId xmlns:a16="http://schemas.microsoft.com/office/drawing/2014/main" id="{33AD13FE-CFD2-F0E0-E52F-A3E886BC5E0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3064" y="76200"/>
            <a:ext cx="2032518" cy="1096962"/>
          </a:xfrm>
          <a:prstGeom prst="rect">
            <a:avLst/>
          </a:prstGeom>
        </p:spPr>
      </p:pic>
      <p:pic>
        <p:nvPicPr>
          <p:cNvPr id="6" name="Hình ảnh 5">
            <a:extLst>
              <a:ext uri="{FF2B5EF4-FFF2-40B4-BE49-F238E27FC236}">
                <a16:creationId xmlns:a16="http://schemas.microsoft.com/office/drawing/2014/main" id="{BA73BC13-7C2F-46D0-0771-0A15EEA0BCB0}"/>
              </a:ext>
            </a:extLst>
          </p:cNvPr>
          <p:cNvPicPr>
            <a:picLocks noChangeAspect="1"/>
          </p:cNvPicPr>
          <p:nvPr/>
        </p:nvPicPr>
        <p:blipFill>
          <a:blip r:embed="rId3"/>
          <a:stretch>
            <a:fillRect/>
          </a:stretch>
        </p:blipFill>
        <p:spPr>
          <a:xfrm>
            <a:off x="1861458" y="1551887"/>
            <a:ext cx="8469083" cy="4396868"/>
          </a:xfrm>
          <a:prstGeom prst="rect">
            <a:avLst/>
          </a:prstGeom>
        </p:spPr>
      </p:pic>
      <p:grpSp>
        <p:nvGrpSpPr>
          <p:cNvPr id="7" name="Group 5"/>
          <p:cNvGrpSpPr/>
          <p:nvPr/>
        </p:nvGrpSpPr>
        <p:grpSpPr>
          <a:xfrm>
            <a:off x="10313422" y="5954834"/>
            <a:ext cx="772160" cy="711200"/>
            <a:chOff x="0" y="78752"/>
            <a:chExt cx="1239891" cy="1216568"/>
          </a:xfrm>
        </p:grpSpPr>
        <p:grpSp>
          <p:nvGrpSpPr>
            <p:cNvPr id="8" name="Group 6"/>
            <p:cNvGrpSpPr/>
            <p:nvPr/>
          </p:nvGrpSpPr>
          <p:grpSpPr>
            <a:xfrm>
              <a:off x="0" y="78752"/>
              <a:ext cx="1239891" cy="1216568"/>
              <a:chOff x="0" y="407133"/>
              <a:chExt cx="6350000" cy="6289438"/>
            </a:xfrm>
          </p:grpSpPr>
          <p:sp>
            <p:nvSpPr>
              <p:cNvPr id="10" name="Freeform 9"/>
              <p:cNvSpPr/>
              <p:nvPr/>
            </p:nvSpPr>
            <p:spPr>
              <a:xfrm>
                <a:off x="0" y="407133"/>
                <a:ext cx="6350000" cy="6289438"/>
              </a:xfrm>
              <a:custGeom>
                <a:avLst/>
                <a:gdLst/>
                <a:ahLst/>
                <a:cxnLst/>
                <a:rect l="l" t="t" r="r" b="b"/>
                <a:pathLst>
                  <a:path w="6350000" h="6289438">
                    <a:moveTo>
                      <a:pt x="3175000" y="0"/>
                    </a:moveTo>
                    <a:cubicBezTo>
                      <a:pt x="1421496" y="0"/>
                      <a:pt x="0" y="1407939"/>
                      <a:pt x="0" y="3144719"/>
                    </a:cubicBezTo>
                    <a:cubicBezTo>
                      <a:pt x="0" y="4881500"/>
                      <a:pt x="1421496" y="6289438"/>
                      <a:pt x="3175000" y="6289438"/>
                    </a:cubicBezTo>
                    <a:cubicBezTo>
                      <a:pt x="4928504" y="6289438"/>
                      <a:pt x="6350000" y="4881500"/>
                      <a:pt x="6350000" y="3144719"/>
                    </a:cubicBezTo>
                    <a:cubicBezTo>
                      <a:pt x="6350000" y="1407939"/>
                      <a:pt x="4928504" y="0"/>
                      <a:pt x="3175000" y="0"/>
                    </a:cubicBezTo>
                    <a:close/>
                  </a:path>
                </a:pathLst>
              </a:custGeom>
              <a:solidFill>
                <a:srgbClr val="052896"/>
              </a:solidFill>
            </p:spPr>
          </p:sp>
        </p:grpSp>
        <p:sp>
          <p:nvSpPr>
            <p:cNvPr id="9" name="TextBox 8"/>
            <p:cNvSpPr txBox="1"/>
            <p:nvPr/>
          </p:nvSpPr>
          <p:spPr>
            <a:xfrm>
              <a:off x="275689" y="361313"/>
              <a:ext cx="688516" cy="636161"/>
            </a:xfrm>
            <a:prstGeom prst="rect">
              <a:avLst/>
            </a:prstGeom>
          </p:spPr>
          <p:txBody>
            <a:bodyPr lIns="0" tIns="0" rIns="0" bIns="0" rtlCol="0" anchor="t">
              <a:spAutoFit/>
            </a:bodyPr>
            <a:lstStyle/>
            <a:p>
              <a:pPr algn="ctr">
                <a:lnSpc>
                  <a:spcPts val="2942"/>
                </a:lnSpc>
              </a:pPr>
              <a:r>
                <a:rPr lang="vi-VN" sz="2451" dirty="0">
                  <a:solidFill>
                    <a:srgbClr val="FFFFFF"/>
                  </a:solidFill>
                  <a:latin typeface="Public Sans"/>
                  <a:ea typeface="Public Sans"/>
                  <a:cs typeface="Public Sans"/>
                  <a:sym typeface="Public Sans"/>
                </a:rPr>
                <a:t>10</a:t>
              </a:r>
              <a:endParaRPr lang="en-US" sz="2451" dirty="0">
                <a:solidFill>
                  <a:srgbClr val="FFFFFF"/>
                </a:solidFill>
                <a:latin typeface="Public Sans"/>
                <a:ea typeface="Public Sans"/>
                <a:cs typeface="Public Sans"/>
                <a:sym typeface="Public Sans"/>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err="1">
                <a:latin typeface="Times New Roman" pitchFamily="18" charset="0"/>
                <a:cs typeface="Times New Roman" pitchFamily="18" charset="0"/>
              </a:rPr>
              <a:t>Một</a:t>
            </a:r>
            <a:r>
              <a:rPr lang="en-US" sz="3200" dirty="0">
                <a:latin typeface="Times New Roman" pitchFamily="18" charset="0"/>
                <a:cs typeface="Times New Roman" pitchFamily="18" charset="0"/>
              </a:rPr>
              <a:t> </a:t>
            </a:r>
            <a:r>
              <a:rPr lang="en-US" sz="3200" dirty="0" err="1">
                <a:latin typeface="Times New Roman" pitchFamily="18" charset="0"/>
                <a:cs typeface="Times New Roman" pitchFamily="18" charset="0"/>
              </a:rPr>
              <a:t>số</a:t>
            </a:r>
            <a:r>
              <a:rPr lang="en-US" sz="3200" dirty="0">
                <a:latin typeface="Times New Roman" pitchFamily="18" charset="0"/>
                <a:cs typeface="Times New Roman" pitchFamily="18" charset="0"/>
              </a:rPr>
              <a:t> </a:t>
            </a:r>
            <a:r>
              <a:rPr lang="en-US" sz="3200" dirty="0" err="1">
                <a:latin typeface="Times New Roman" pitchFamily="18" charset="0"/>
                <a:cs typeface="Times New Roman" pitchFamily="18" charset="0"/>
              </a:rPr>
              <a:t>giao</a:t>
            </a:r>
            <a:r>
              <a:rPr lang="en-US" sz="3200" dirty="0">
                <a:latin typeface="Times New Roman" pitchFamily="18" charset="0"/>
                <a:cs typeface="Times New Roman" pitchFamily="18" charset="0"/>
              </a:rPr>
              <a:t> </a:t>
            </a:r>
            <a:r>
              <a:rPr lang="en-US" sz="3200" dirty="0" err="1">
                <a:latin typeface="Times New Roman" pitchFamily="18" charset="0"/>
                <a:cs typeface="Times New Roman" pitchFamily="18" charset="0"/>
              </a:rPr>
              <a:t>diện</a:t>
            </a:r>
            <a:r>
              <a:rPr lang="en-US" sz="3200" dirty="0">
                <a:latin typeface="Times New Roman" pitchFamily="18" charset="0"/>
                <a:cs typeface="Times New Roman" pitchFamily="18" charset="0"/>
              </a:rPr>
              <a:t> </a:t>
            </a:r>
            <a:r>
              <a:rPr lang="en-US" sz="3200" dirty="0" err="1">
                <a:latin typeface="Times New Roman" pitchFamily="18" charset="0"/>
                <a:cs typeface="Times New Roman" pitchFamily="18" charset="0"/>
              </a:rPr>
              <a:t>chương</a:t>
            </a:r>
            <a:r>
              <a:rPr lang="en-US" sz="3200" dirty="0">
                <a:latin typeface="Times New Roman" pitchFamily="18" charset="0"/>
                <a:cs typeface="Times New Roman" pitchFamily="18" charset="0"/>
              </a:rPr>
              <a:t> </a:t>
            </a:r>
            <a:r>
              <a:rPr lang="en-US" sz="3200" dirty="0" err="1">
                <a:latin typeface="Times New Roman" pitchFamily="18" charset="0"/>
                <a:cs typeface="Times New Roman" pitchFamily="18" charset="0"/>
              </a:rPr>
              <a:t>trình</a:t>
            </a:r>
            <a:endParaRPr lang="en-US" sz="3200" dirty="0">
              <a:latin typeface="Times New Roman" pitchFamily="18" charset="0"/>
              <a:cs typeface="Times New Roman" pitchFamily="18" charset="0"/>
            </a:endParaRPr>
          </a:p>
        </p:txBody>
      </p:sp>
      <p:sp>
        <p:nvSpPr>
          <p:cNvPr id="4" name="TextBox 3"/>
          <p:cNvSpPr txBox="1"/>
          <p:nvPr/>
        </p:nvSpPr>
        <p:spPr>
          <a:xfrm>
            <a:off x="4561808" y="5346284"/>
            <a:ext cx="3470822" cy="338554"/>
          </a:xfrm>
          <a:prstGeom prst="rect">
            <a:avLst/>
          </a:prstGeom>
          <a:noFill/>
        </p:spPr>
        <p:txBody>
          <a:bodyPr wrap="none" rtlCol="0">
            <a:spAutoFit/>
          </a:bodyPr>
          <a:lstStyle/>
          <a:p>
            <a:r>
              <a:rPr lang="en-US" sz="1600" dirty="0" err="1">
                <a:latin typeface="Times New Roman" pitchFamily="18" charset="0"/>
                <a:cs typeface="Times New Roman" pitchFamily="18" charset="0"/>
              </a:rPr>
              <a:t>Hình</a:t>
            </a:r>
            <a:r>
              <a:rPr lang="en-US" sz="1600" dirty="0">
                <a:latin typeface="Times New Roman" pitchFamily="18" charset="0"/>
                <a:cs typeface="Times New Roman" pitchFamily="18" charset="0"/>
              </a:rPr>
              <a:t> 7. Giao </a:t>
            </a:r>
            <a:r>
              <a:rPr lang="en-US" sz="1600" dirty="0" err="1">
                <a:latin typeface="Times New Roman" pitchFamily="18" charset="0"/>
                <a:cs typeface="Times New Roman" pitchFamily="18" charset="0"/>
              </a:rPr>
              <a:t>diện</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phân</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công</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giảng</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viên</a:t>
            </a:r>
            <a:endParaRPr lang="en-US" sz="1600" dirty="0">
              <a:latin typeface="Times New Roman" pitchFamily="18" charset="0"/>
              <a:cs typeface="Times New Roman" pitchFamily="18" charset="0"/>
            </a:endParaRPr>
          </a:p>
        </p:txBody>
      </p:sp>
      <p:pic>
        <p:nvPicPr>
          <p:cNvPr id="3" name="Hình ảnh 2">
            <a:extLst>
              <a:ext uri="{FF2B5EF4-FFF2-40B4-BE49-F238E27FC236}">
                <a16:creationId xmlns:a16="http://schemas.microsoft.com/office/drawing/2014/main" id="{4617DC8A-91D2-E55D-B539-21EA47B3574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3064" y="76200"/>
            <a:ext cx="2032518" cy="1096962"/>
          </a:xfrm>
          <a:prstGeom prst="rect">
            <a:avLst/>
          </a:prstGeom>
        </p:spPr>
      </p:pic>
      <p:pic>
        <p:nvPicPr>
          <p:cNvPr id="6" name="Hình ảnh 5">
            <a:extLst>
              <a:ext uri="{FF2B5EF4-FFF2-40B4-BE49-F238E27FC236}">
                <a16:creationId xmlns:a16="http://schemas.microsoft.com/office/drawing/2014/main" id="{EC58A0D3-6F12-B088-5144-6E65C2268233}"/>
              </a:ext>
            </a:extLst>
          </p:cNvPr>
          <p:cNvPicPr>
            <a:picLocks noChangeAspect="1"/>
          </p:cNvPicPr>
          <p:nvPr/>
        </p:nvPicPr>
        <p:blipFill>
          <a:blip r:embed="rId3"/>
          <a:stretch>
            <a:fillRect/>
          </a:stretch>
        </p:blipFill>
        <p:spPr>
          <a:xfrm>
            <a:off x="1129674" y="1673234"/>
            <a:ext cx="9932651" cy="3511532"/>
          </a:xfrm>
          <a:prstGeom prst="rect">
            <a:avLst/>
          </a:prstGeom>
        </p:spPr>
      </p:pic>
      <p:grpSp>
        <p:nvGrpSpPr>
          <p:cNvPr id="7" name="Group 5"/>
          <p:cNvGrpSpPr/>
          <p:nvPr/>
        </p:nvGrpSpPr>
        <p:grpSpPr>
          <a:xfrm>
            <a:off x="10313422" y="5857876"/>
            <a:ext cx="772160" cy="711200"/>
            <a:chOff x="0" y="78752"/>
            <a:chExt cx="1239891" cy="1216568"/>
          </a:xfrm>
        </p:grpSpPr>
        <p:grpSp>
          <p:nvGrpSpPr>
            <p:cNvPr id="8" name="Group 6"/>
            <p:cNvGrpSpPr/>
            <p:nvPr/>
          </p:nvGrpSpPr>
          <p:grpSpPr>
            <a:xfrm>
              <a:off x="0" y="78752"/>
              <a:ext cx="1239891" cy="1216568"/>
              <a:chOff x="0" y="407133"/>
              <a:chExt cx="6350000" cy="6289438"/>
            </a:xfrm>
          </p:grpSpPr>
          <p:sp>
            <p:nvSpPr>
              <p:cNvPr id="10" name="Freeform 9"/>
              <p:cNvSpPr/>
              <p:nvPr/>
            </p:nvSpPr>
            <p:spPr>
              <a:xfrm>
                <a:off x="0" y="407133"/>
                <a:ext cx="6350000" cy="6289438"/>
              </a:xfrm>
              <a:custGeom>
                <a:avLst/>
                <a:gdLst/>
                <a:ahLst/>
                <a:cxnLst/>
                <a:rect l="l" t="t" r="r" b="b"/>
                <a:pathLst>
                  <a:path w="6350000" h="6289438">
                    <a:moveTo>
                      <a:pt x="3175000" y="0"/>
                    </a:moveTo>
                    <a:cubicBezTo>
                      <a:pt x="1421496" y="0"/>
                      <a:pt x="0" y="1407939"/>
                      <a:pt x="0" y="3144719"/>
                    </a:cubicBezTo>
                    <a:cubicBezTo>
                      <a:pt x="0" y="4881500"/>
                      <a:pt x="1421496" y="6289438"/>
                      <a:pt x="3175000" y="6289438"/>
                    </a:cubicBezTo>
                    <a:cubicBezTo>
                      <a:pt x="4928504" y="6289438"/>
                      <a:pt x="6350000" y="4881500"/>
                      <a:pt x="6350000" y="3144719"/>
                    </a:cubicBezTo>
                    <a:cubicBezTo>
                      <a:pt x="6350000" y="1407939"/>
                      <a:pt x="4928504" y="0"/>
                      <a:pt x="3175000" y="0"/>
                    </a:cubicBezTo>
                    <a:close/>
                  </a:path>
                </a:pathLst>
              </a:custGeom>
              <a:solidFill>
                <a:srgbClr val="052896"/>
              </a:solidFill>
            </p:spPr>
          </p:sp>
        </p:grpSp>
        <p:sp>
          <p:nvSpPr>
            <p:cNvPr id="9" name="TextBox 8"/>
            <p:cNvSpPr txBox="1"/>
            <p:nvPr/>
          </p:nvSpPr>
          <p:spPr>
            <a:xfrm>
              <a:off x="275689" y="361313"/>
              <a:ext cx="688516" cy="636161"/>
            </a:xfrm>
            <a:prstGeom prst="rect">
              <a:avLst/>
            </a:prstGeom>
          </p:spPr>
          <p:txBody>
            <a:bodyPr lIns="0" tIns="0" rIns="0" bIns="0" rtlCol="0" anchor="t">
              <a:spAutoFit/>
            </a:bodyPr>
            <a:lstStyle/>
            <a:p>
              <a:pPr algn="ctr">
                <a:lnSpc>
                  <a:spcPts val="2942"/>
                </a:lnSpc>
              </a:pPr>
              <a:r>
                <a:rPr lang="vi-VN" sz="2451" dirty="0">
                  <a:solidFill>
                    <a:srgbClr val="FFFFFF"/>
                  </a:solidFill>
                  <a:latin typeface="Public Sans"/>
                  <a:ea typeface="Public Sans"/>
                  <a:cs typeface="Public Sans"/>
                  <a:sym typeface="Public Sans"/>
                </a:rPr>
                <a:t>11</a:t>
              </a:r>
              <a:endParaRPr lang="en-US" sz="2451" dirty="0">
                <a:solidFill>
                  <a:srgbClr val="FFFFFF"/>
                </a:solidFill>
                <a:latin typeface="Public Sans"/>
                <a:ea typeface="Public Sans"/>
                <a:cs typeface="Public Sans"/>
                <a:sym typeface="Public Sans"/>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err="1">
                <a:latin typeface="Times New Roman" pitchFamily="18" charset="0"/>
                <a:cs typeface="Times New Roman" pitchFamily="18" charset="0"/>
              </a:rPr>
              <a:t>Một</a:t>
            </a:r>
            <a:r>
              <a:rPr lang="en-US" sz="3200" dirty="0">
                <a:latin typeface="Times New Roman" pitchFamily="18" charset="0"/>
                <a:cs typeface="Times New Roman" pitchFamily="18" charset="0"/>
              </a:rPr>
              <a:t> </a:t>
            </a:r>
            <a:r>
              <a:rPr lang="en-US" sz="3200" dirty="0" err="1">
                <a:latin typeface="Times New Roman" pitchFamily="18" charset="0"/>
                <a:cs typeface="Times New Roman" pitchFamily="18" charset="0"/>
              </a:rPr>
              <a:t>số</a:t>
            </a:r>
            <a:r>
              <a:rPr lang="en-US" sz="3200" dirty="0">
                <a:latin typeface="Times New Roman" pitchFamily="18" charset="0"/>
                <a:cs typeface="Times New Roman" pitchFamily="18" charset="0"/>
              </a:rPr>
              <a:t> </a:t>
            </a:r>
            <a:r>
              <a:rPr lang="en-US" sz="3200" dirty="0" err="1">
                <a:latin typeface="Times New Roman" pitchFamily="18" charset="0"/>
                <a:cs typeface="Times New Roman" pitchFamily="18" charset="0"/>
              </a:rPr>
              <a:t>giao</a:t>
            </a:r>
            <a:r>
              <a:rPr lang="en-US" sz="3200" dirty="0">
                <a:latin typeface="Times New Roman" pitchFamily="18" charset="0"/>
                <a:cs typeface="Times New Roman" pitchFamily="18" charset="0"/>
              </a:rPr>
              <a:t> </a:t>
            </a:r>
            <a:r>
              <a:rPr lang="en-US" sz="3200" dirty="0" err="1">
                <a:latin typeface="Times New Roman" pitchFamily="18" charset="0"/>
                <a:cs typeface="Times New Roman" pitchFamily="18" charset="0"/>
              </a:rPr>
              <a:t>diện</a:t>
            </a:r>
            <a:r>
              <a:rPr lang="en-US" sz="3200" dirty="0">
                <a:latin typeface="Times New Roman" pitchFamily="18" charset="0"/>
                <a:cs typeface="Times New Roman" pitchFamily="18" charset="0"/>
              </a:rPr>
              <a:t> </a:t>
            </a:r>
            <a:r>
              <a:rPr lang="en-US" sz="3200" dirty="0" err="1">
                <a:latin typeface="Times New Roman" pitchFamily="18" charset="0"/>
                <a:cs typeface="Times New Roman" pitchFamily="18" charset="0"/>
              </a:rPr>
              <a:t>chương</a:t>
            </a:r>
            <a:r>
              <a:rPr lang="en-US" sz="3200" dirty="0">
                <a:latin typeface="Times New Roman" pitchFamily="18" charset="0"/>
                <a:cs typeface="Times New Roman" pitchFamily="18" charset="0"/>
              </a:rPr>
              <a:t> </a:t>
            </a:r>
            <a:r>
              <a:rPr lang="en-US" sz="3200" dirty="0" err="1">
                <a:latin typeface="Times New Roman" pitchFamily="18" charset="0"/>
                <a:cs typeface="Times New Roman" pitchFamily="18" charset="0"/>
              </a:rPr>
              <a:t>trình</a:t>
            </a:r>
            <a:endParaRPr lang="en-US" sz="3200" dirty="0">
              <a:latin typeface="Times New Roman" pitchFamily="18" charset="0"/>
              <a:cs typeface="Times New Roman" pitchFamily="18" charset="0"/>
            </a:endParaRPr>
          </a:p>
        </p:txBody>
      </p:sp>
      <p:sp>
        <p:nvSpPr>
          <p:cNvPr id="4" name="TextBox 3"/>
          <p:cNvSpPr txBox="1"/>
          <p:nvPr/>
        </p:nvSpPr>
        <p:spPr>
          <a:xfrm>
            <a:off x="4130599" y="6350168"/>
            <a:ext cx="3929281" cy="338554"/>
          </a:xfrm>
          <a:prstGeom prst="rect">
            <a:avLst/>
          </a:prstGeom>
          <a:noFill/>
        </p:spPr>
        <p:txBody>
          <a:bodyPr wrap="none" rtlCol="0">
            <a:spAutoFit/>
          </a:bodyPr>
          <a:lstStyle/>
          <a:p>
            <a:r>
              <a:rPr lang="en-US" sz="1600" dirty="0" err="1">
                <a:latin typeface="Times New Roman" pitchFamily="18" charset="0"/>
                <a:cs typeface="Times New Roman" pitchFamily="18" charset="0"/>
              </a:rPr>
              <a:t>Hình</a:t>
            </a:r>
            <a:r>
              <a:rPr lang="en-US" sz="1600" dirty="0">
                <a:latin typeface="Times New Roman" pitchFamily="18" charset="0"/>
                <a:cs typeface="Times New Roman" pitchFamily="18" charset="0"/>
              </a:rPr>
              <a:t> 8. Giao </a:t>
            </a:r>
            <a:r>
              <a:rPr lang="en-US" sz="1600" dirty="0" err="1">
                <a:latin typeface="Times New Roman" pitchFamily="18" charset="0"/>
                <a:cs typeface="Times New Roman" pitchFamily="18" charset="0"/>
              </a:rPr>
              <a:t>diện</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thông</a:t>
            </a:r>
            <a:r>
              <a:rPr lang="en-US" sz="1600" dirty="0">
                <a:latin typeface="Times New Roman" pitchFamily="18" charset="0"/>
                <a:cs typeface="Times New Roman" pitchFamily="18" charset="0"/>
              </a:rPr>
              <a:t> tin </a:t>
            </a:r>
            <a:r>
              <a:rPr lang="en-US" sz="1600" dirty="0" err="1">
                <a:latin typeface="Times New Roman" pitchFamily="18" charset="0"/>
                <a:cs typeface="Times New Roman" pitchFamily="18" charset="0"/>
              </a:rPr>
              <a:t>cá</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nhân</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sinh</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viên</a:t>
            </a:r>
            <a:endParaRPr lang="en-US" sz="1600" dirty="0">
              <a:latin typeface="Times New Roman" pitchFamily="18" charset="0"/>
              <a:cs typeface="Times New Roman" pitchFamily="18" charset="0"/>
            </a:endParaRPr>
          </a:p>
        </p:txBody>
      </p:sp>
      <p:pic>
        <p:nvPicPr>
          <p:cNvPr id="3" name="Hình ảnh 2">
            <a:extLst>
              <a:ext uri="{FF2B5EF4-FFF2-40B4-BE49-F238E27FC236}">
                <a16:creationId xmlns:a16="http://schemas.microsoft.com/office/drawing/2014/main" id="{BDB9E7F1-8E4F-F353-3CC1-3938BDEA4AE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3064" y="76200"/>
            <a:ext cx="2032518" cy="1096962"/>
          </a:xfrm>
          <a:prstGeom prst="rect">
            <a:avLst/>
          </a:prstGeom>
        </p:spPr>
      </p:pic>
      <p:pic>
        <p:nvPicPr>
          <p:cNvPr id="6" name="Hình ảnh 5">
            <a:extLst>
              <a:ext uri="{FF2B5EF4-FFF2-40B4-BE49-F238E27FC236}">
                <a16:creationId xmlns:a16="http://schemas.microsoft.com/office/drawing/2014/main" id="{B8F80F9A-A783-005A-54C1-056C5AA9A41A}"/>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67572" y="1514332"/>
            <a:ext cx="7855337" cy="4663943"/>
          </a:xfrm>
          <a:prstGeom prst="rect">
            <a:avLst/>
          </a:prstGeom>
          <a:noFill/>
          <a:ln>
            <a:noFill/>
          </a:ln>
        </p:spPr>
      </p:pic>
      <p:grpSp>
        <p:nvGrpSpPr>
          <p:cNvPr id="7" name="Group 5"/>
          <p:cNvGrpSpPr/>
          <p:nvPr/>
        </p:nvGrpSpPr>
        <p:grpSpPr>
          <a:xfrm>
            <a:off x="10313422" y="5994568"/>
            <a:ext cx="772160" cy="711200"/>
            <a:chOff x="0" y="78752"/>
            <a:chExt cx="1239891" cy="1216568"/>
          </a:xfrm>
        </p:grpSpPr>
        <p:grpSp>
          <p:nvGrpSpPr>
            <p:cNvPr id="8" name="Group 6"/>
            <p:cNvGrpSpPr/>
            <p:nvPr/>
          </p:nvGrpSpPr>
          <p:grpSpPr>
            <a:xfrm>
              <a:off x="0" y="78752"/>
              <a:ext cx="1239891" cy="1216568"/>
              <a:chOff x="0" y="407133"/>
              <a:chExt cx="6350000" cy="6289438"/>
            </a:xfrm>
          </p:grpSpPr>
          <p:sp>
            <p:nvSpPr>
              <p:cNvPr id="10" name="Freeform 9"/>
              <p:cNvSpPr/>
              <p:nvPr/>
            </p:nvSpPr>
            <p:spPr>
              <a:xfrm>
                <a:off x="0" y="407133"/>
                <a:ext cx="6350000" cy="6289438"/>
              </a:xfrm>
              <a:custGeom>
                <a:avLst/>
                <a:gdLst/>
                <a:ahLst/>
                <a:cxnLst/>
                <a:rect l="l" t="t" r="r" b="b"/>
                <a:pathLst>
                  <a:path w="6350000" h="6289438">
                    <a:moveTo>
                      <a:pt x="3175000" y="0"/>
                    </a:moveTo>
                    <a:cubicBezTo>
                      <a:pt x="1421496" y="0"/>
                      <a:pt x="0" y="1407939"/>
                      <a:pt x="0" y="3144719"/>
                    </a:cubicBezTo>
                    <a:cubicBezTo>
                      <a:pt x="0" y="4881500"/>
                      <a:pt x="1421496" y="6289438"/>
                      <a:pt x="3175000" y="6289438"/>
                    </a:cubicBezTo>
                    <a:cubicBezTo>
                      <a:pt x="4928504" y="6289438"/>
                      <a:pt x="6350000" y="4881500"/>
                      <a:pt x="6350000" y="3144719"/>
                    </a:cubicBezTo>
                    <a:cubicBezTo>
                      <a:pt x="6350000" y="1407939"/>
                      <a:pt x="4928504" y="0"/>
                      <a:pt x="3175000" y="0"/>
                    </a:cubicBezTo>
                    <a:close/>
                  </a:path>
                </a:pathLst>
              </a:custGeom>
              <a:solidFill>
                <a:srgbClr val="052896"/>
              </a:solidFill>
            </p:spPr>
          </p:sp>
        </p:grpSp>
        <p:sp>
          <p:nvSpPr>
            <p:cNvPr id="9" name="TextBox 8"/>
            <p:cNvSpPr txBox="1"/>
            <p:nvPr/>
          </p:nvSpPr>
          <p:spPr>
            <a:xfrm>
              <a:off x="275689" y="361313"/>
              <a:ext cx="688516" cy="636161"/>
            </a:xfrm>
            <a:prstGeom prst="rect">
              <a:avLst/>
            </a:prstGeom>
          </p:spPr>
          <p:txBody>
            <a:bodyPr lIns="0" tIns="0" rIns="0" bIns="0" rtlCol="0" anchor="t">
              <a:spAutoFit/>
            </a:bodyPr>
            <a:lstStyle/>
            <a:p>
              <a:pPr algn="ctr">
                <a:lnSpc>
                  <a:spcPts val="2942"/>
                </a:lnSpc>
              </a:pPr>
              <a:r>
                <a:rPr lang="vi-VN" sz="2451" dirty="0">
                  <a:solidFill>
                    <a:srgbClr val="FFFFFF"/>
                  </a:solidFill>
                  <a:latin typeface="Public Sans"/>
                  <a:ea typeface="Public Sans"/>
                  <a:cs typeface="Public Sans"/>
                  <a:sym typeface="Public Sans"/>
                </a:rPr>
                <a:t>12</a:t>
              </a:r>
              <a:endParaRPr lang="en-US" sz="2451" dirty="0">
                <a:solidFill>
                  <a:srgbClr val="FFFFFF"/>
                </a:solidFill>
                <a:latin typeface="Public Sans"/>
                <a:ea typeface="Public Sans"/>
                <a:cs typeface="Public Sans"/>
                <a:sym typeface="Public Sans"/>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err="1">
                <a:latin typeface="Times New Roman" pitchFamily="18" charset="0"/>
                <a:cs typeface="Times New Roman" pitchFamily="18" charset="0"/>
              </a:rPr>
              <a:t>Một</a:t>
            </a:r>
            <a:r>
              <a:rPr lang="en-US" sz="3200" dirty="0">
                <a:latin typeface="Times New Roman" pitchFamily="18" charset="0"/>
                <a:cs typeface="Times New Roman" pitchFamily="18" charset="0"/>
              </a:rPr>
              <a:t> </a:t>
            </a:r>
            <a:r>
              <a:rPr lang="en-US" sz="3200" dirty="0" err="1">
                <a:latin typeface="Times New Roman" pitchFamily="18" charset="0"/>
                <a:cs typeface="Times New Roman" pitchFamily="18" charset="0"/>
              </a:rPr>
              <a:t>số</a:t>
            </a:r>
            <a:r>
              <a:rPr lang="en-US" sz="3200" dirty="0">
                <a:latin typeface="Times New Roman" pitchFamily="18" charset="0"/>
                <a:cs typeface="Times New Roman" pitchFamily="18" charset="0"/>
              </a:rPr>
              <a:t> </a:t>
            </a:r>
            <a:r>
              <a:rPr lang="en-US" sz="3200" dirty="0" err="1">
                <a:latin typeface="Times New Roman" pitchFamily="18" charset="0"/>
                <a:cs typeface="Times New Roman" pitchFamily="18" charset="0"/>
              </a:rPr>
              <a:t>giao</a:t>
            </a:r>
            <a:r>
              <a:rPr lang="en-US" sz="3200" dirty="0">
                <a:latin typeface="Times New Roman" pitchFamily="18" charset="0"/>
                <a:cs typeface="Times New Roman" pitchFamily="18" charset="0"/>
              </a:rPr>
              <a:t> </a:t>
            </a:r>
            <a:r>
              <a:rPr lang="en-US" sz="3200" dirty="0" err="1">
                <a:latin typeface="Times New Roman" pitchFamily="18" charset="0"/>
                <a:cs typeface="Times New Roman" pitchFamily="18" charset="0"/>
              </a:rPr>
              <a:t>diện</a:t>
            </a:r>
            <a:r>
              <a:rPr lang="en-US" sz="3200" dirty="0">
                <a:latin typeface="Times New Roman" pitchFamily="18" charset="0"/>
                <a:cs typeface="Times New Roman" pitchFamily="18" charset="0"/>
              </a:rPr>
              <a:t> </a:t>
            </a:r>
            <a:r>
              <a:rPr lang="en-US" sz="3200" dirty="0" err="1">
                <a:latin typeface="Times New Roman" pitchFamily="18" charset="0"/>
                <a:cs typeface="Times New Roman" pitchFamily="18" charset="0"/>
              </a:rPr>
              <a:t>chương</a:t>
            </a:r>
            <a:r>
              <a:rPr lang="en-US" sz="3200" dirty="0">
                <a:latin typeface="Times New Roman" pitchFamily="18" charset="0"/>
                <a:cs typeface="Times New Roman" pitchFamily="18" charset="0"/>
              </a:rPr>
              <a:t> </a:t>
            </a:r>
            <a:r>
              <a:rPr lang="en-US" sz="3200" dirty="0" err="1">
                <a:latin typeface="Times New Roman" pitchFamily="18" charset="0"/>
                <a:cs typeface="Times New Roman" pitchFamily="18" charset="0"/>
              </a:rPr>
              <a:t>trình</a:t>
            </a:r>
            <a:endParaRPr lang="en-US" sz="3200" dirty="0">
              <a:latin typeface="Times New Roman" pitchFamily="18" charset="0"/>
              <a:cs typeface="Times New Roman" pitchFamily="18" charset="0"/>
            </a:endParaRPr>
          </a:p>
        </p:txBody>
      </p:sp>
      <p:sp>
        <p:nvSpPr>
          <p:cNvPr id="4" name="TextBox 3"/>
          <p:cNvSpPr txBox="1"/>
          <p:nvPr/>
        </p:nvSpPr>
        <p:spPr>
          <a:xfrm>
            <a:off x="4171477" y="6326499"/>
            <a:ext cx="3847528" cy="338554"/>
          </a:xfrm>
          <a:prstGeom prst="rect">
            <a:avLst/>
          </a:prstGeom>
          <a:noFill/>
        </p:spPr>
        <p:txBody>
          <a:bodyPr wrap="none" rtlCol="0">
            <a:spAutoFit/>
          </a:bodyPr>
          <a:lstStyle/>
          <a:p>
            <a:r>
              <a:rPr lang="en-US" sz="1600" dirty="0" err="1">
                <a:latin typeface="Times New Roman" pitchFamily="18" charset="0"/>
                <a:cs typeface="Times New Roman" pitchFamily="18" charset="0"/>
              </a:rPr>
              <a:t>Hình</a:t>
            </a:r>
            <a:r>
              <a:rPr lang="en-US" sz="1600" dirty="0">
                <a:latin typeface="Times New Roman" pitchFamily="18" charset="0"/>
                <a:cs typeface="Times New Roman" pitchFamily="18" charset="0"/>
              </a:rPr>
              <a:t> 9. Giao </a:t>
            </a:r>
            <a:r>
              <a:rPr lang="en-US" sz="1600" dirty="0" err="1">
                <a:latin typeface="Times New Roman" pitchFamily="18" charset="0"/>
                <a:cs typeface="Times New Roman" pitchFamily="18" charset="0"/>
              </a:rPr>
              <a:t>diện</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đăng</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ký</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học</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của</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sinh</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viên</a:t>
            </a:r>
            <a:endParaRPr lang="en-US" sz="1600" dirty="0">
              <a:latin typeface="Times New Roman" pitchFamily="18" charset="0"/>
              <a:cs typeface="Times New Roman" pitchFamily="18" charset="0"/>
            </a:endParaRPr>
          </a:p>
        </p:txBody>
      </p:sp>
      <p:pic>
        <p:nvPicPr>
          <p:cNvPr id="3" name="Hình ảnh 2">
            <a:extLst>
              <a:ext uri="{FF2B5EF4-FFF2-40B4-BE49-F238E27FC236}">
                <a16:creationId xmlns:a16="http://schemas.microsoft.com/office/drawing/2014/main" id="{1C8F6C1B-BF9D-8304-3D4B-FBBE4902ADA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3064" y="76200"/>
            <a:ext cx="2032518" cy="1096962"/>
          </a:xfrm>
          <a:prstGeom prst="rect">
            <a:avLst/>
          </a:prstGeom>
        </p:spPr>
      </p:pic>
      <p:pic>
        <p:nvPicPr>
          <p:cNvPr id="6" name="Hình ảnh 5">
            <a:extLst>
              <a:ext uri="{FF2B5EF4-FFF2-40B4-BE49-F238E27FC236}">
                <a16:creationId xmlns:a16="http://schemas.microsoft.com/office/drawing/2014/main" id="{83167532-9FD4-F08E-1A72-89467871675A}"/>
              </a:ext>
            </a:extLst>
          </p:cNvPr>
          <p:cNvPicPr>
            <a:picLocks noChangeAspect="1"/>
          </p:cNvPicPr>
          <p:nvPr/>
        </p:nvPicPr>
        <p:blipFill>
          <a:blip r:embed="rId3"/>
          <a:stretch>
            <a:fillRect/>
          </a:stretch>
        </p:blipFill>
        <p:spPr>
          <a:xfrm>
            <a:off x="1781986" y="1535933"/>
            <a:ext cx="8628027" cy="4537696"/>
          </a:xfrm>
          <a:prstGeom prst="rect">
            <a:avLst/>
          </a:prstGeom>
        </p:spPr>
      </p:pic>
      <p:grpSp>
        <p:nvGrpSpPr>
          <p:cNvPr id="7" name="Group 5"/>
          <p:cNvGrpSpPr/>
          <p:nvPr/>
        </p:nvGrpSpPr>
        <p:grpSpPr>
          <a:xfrm>
            <a:off x="10313422" y="5970899"/>
            <a:ext cx="772160" cy="711200"/>
            <a:chOff x="0" y="78752"/>
            <a:chExt cx="1239891" cy="1216568"/>
          </a:xfrm>
        </p:grpSpPr>
        <p:grpSp>
          <p:nvGrpSpPr>
            <p:cNvPr id="8" name="Group 6"/>
            <p:cNvGrpSpPr/>
            <p:nvPr/>
          </p:nvGrpSpPr>
          <p:grpSpPr>
            <a:xfrm>
              <a:off x="0" y="78752"/>
              <a:ext cx="1239891" cy="1216568"/>
              <a:chOff x="0" y="407133"/>
              <a:chExt cx="6350000" cy="6289438"/>
            </a:xfrm>
          </p:grpSpPr>
          <p:sp>
            <p:nvSpPr>
              <p:cNvPr id="10" name="Freeform 9"/>
              <p:cNvSpPr/>
              <p:nvPr/>
            </p:nvSpPr>
            <p:spPr>
              <a:xfrm>
                <a:off x="0" y="407133"/>
                <a:ext cx="6350000" cy="6289438"/>
              </a:xfrm>
              <a:custGeom>
                <a:avLst/>
                <a:gdLst/>
                <a:ahLst/>
                <a:cxnLst/>
                <a:rect l="l" t="t" r="r" b="b"/>
                <a:pathLst>
                  <a:path w="6350000" h="6289438">
                    <a:moveTo>
                      <a:pt x="3175000" y="0"/>
                    </a:moveTo>
                    <a:cubicBezTo>
                      <a:pt x="1421496" y="0"/>
                      <a:pt x="0" y="1407939"/>
                      <a:pt x="0" y="3144719"/>
                    </a:cubicBezTo>
                    <a:cubicBezTo>
                      <a:pt x="0" y="4881500"/>
                      <a:pt x="1421496" y="6289438"/>
                      <a:pt x="3175000" y="6289438"/>
                    </a:cubicBezTo>
                    <a:cubicBezTo>
                      <a:pt x="4928504" y="6289438"/>
                      <a:pt x="6350000" y="4881500"/>
                      <a:pt x="6350000" y="3144719"/>
                    </a:cubicBezTo>
                    <a:cubicBezTo>
                      <a:pt x="6350000" y="1407939"/>
                      <a:pt x="4928504" y="0"/>
                      <a:pt x="3175000" y="0"/>
                    </a:cubicBezTo>
                    <a:close/>
                  </a:path>
                </a:pathLst>
              </a:custGeom>
              <a:solidFill>
                <a:srgbClr val="052896"/>
              </a:solidFill>
            </p:spPr>
          </p:sp>
        </p:grpSp>
        <p:sp>
          <p:nvSpPr>
            <p:cNvPr id="9" name="TextBox 8"/>
            <p:cNvSpPr txBox="1"/>
            <p:nvPr/>
          </p:nvSpPr>
          <p:spPr>
            <a:xfrm>
              <a:off x="275689" y="361313"/>
              <a:ext cx="688516" cy="636161"/>
            </a:xfrm>
            <a:prstGeom prst="rect">
              <a:avLst/>
            </a:prstGeom>
          </p:spPr>
          <p:txBody>
            <a:bodyPr lIns="0" tIns="0" rIns="0" bIns="0" rtlCol="0" anchor="t">
              <a:spAutoFit/>
            </a:bodyPr>
            <a:lstStyle/>
            <a:p>
              <a:pPr algn="ctr">
                <a:lnSpc>
                  <a:spcPts val="2942"/>
                </a:lnSpc>
              </a:pPr>
              <a:r>
                <a:rPr lang="vi-VN" sz="2451" dirty="0">
                  <a:solidFill>
                    <a:srgbClr val="FFFFFF"/>
                  </a:solidFill>
                  <a:latin typeface="Public Sans"/>
                  <a:ea typeface="Public Sans"/>
                  <a:cs typeface="Public Sans"/>
                  <a:sym typeface="Public Sans"/>
                </a:rPr>
                <a:t>13</a:t>
              </a:r>
              <a:endParaRPr lang="en-US" sz="2451" dirty="0">
                <a:solidFill>
                  <a:srgbClr val="FFFFFF"/>
                </a:solidFill>
                <a:latin typeface="Public Sans"/>
                <a:ea typeface="Public Sans"/>
                <a:cs typeface="Public Sans"/>
                <a:sym typeface="Public Sans"/>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latin typeface="Times New Roman" pitchFamily="18" charset="0"/>
                <a:cs typeface="Times New Roman" pitchFamily="18" charset="0"/>
              </a:rPr>
              <a:t>V. </a:t>
            </a:r>
            <a:r>
              <a:rPr lang="en-US" sz="3200" dirty="0" err="1">
                <a:latin typeface="Times New Roman" pitchFamily="18" charset="0"/>
                <a:cs typeface="Times New Roman" pitchFamily="18" charset="0"/>
              </a:rPr>
              <a:t>Hạn</a:t>
            </a:r>
            <a:r>
              <a:rPr lang="en-US" sz="3200" dirty="0">
                <a:latin typeface="Times New Roman" pitchFamily="18" charset="0"/>
                <a:cs typeface="Times New Roman" pitchFamily="18" charset="0"/>
              </a:rPr>
              <a:t> </a:t>
            </a:r>
            <a:r>
              <a:rPr lang="en-US" sz="3200" dirty="0" err="1">
                <a:latin typeface="Times New Roman" pitchFamily="18" charset="0"/>
                <a:cs typeface="Times New Roman" pitchFamily="18" charset="0"/>
              </a:rPr>
              <a:t>chế</a:t>
            </a:r>
            <a:r>
              <a:rPr lang="en-US" sz="3200" dirty="0">
                <a:latin typeface="Times New Roman" pitchFamily="18" charset="0"/>
                <a:cs typeface="Times New Roman" pitchFamily="18" charset="0"/>
              </a:rPr>
              <a:t> </a:t>
            </a:r>
            <a:r>
              <a:rPr lang="en-US" sz="3200" dirty="0" err="1">
                <a:latin typeface="Times New Roman" pitchFamily="18" charset="0"/>
                <a:cs typeface="Times New Roman" pitchFamily="18" charset="0"/>
              </a:rPr>
              <a:t>và</a:t>
            </a:r>
            <a:r>
              <a:rPr lang="en-US" sz="3200" dirty="0">
                <a:latin typeface="Times New Roman" pitchFamily="18" charset="0"/>
                <a:cs typeface="Times New Roman" pitchFamily="18" charset="0"/>
              </a:rPr>
              <a:t> </a:t>
            </a:r>
            <a:r>
              <a:rPr lang="en-US" sz="3200" dirty="0" err="1">
                <a:latin typeface="Times New Roman" pitchFamily="18" charset="0"/>
                <a:cs typeface="Times New Roman" pitchFamily="18" charset="0"/>
              </a:rPr>
              <a:t>phương</a:t>
            </a:r>
            <a:r>
              <a:rPr lang="en-US" sz="3200" dirty="0">
                <a:latin typeface="Times New Roman" pitchFamily="18" charset="0"/>
                <a:cs typeface="Times New Roman" pitchFamily="18" charset="0"/>
              </a:rPr>
              <a:t> </a:t>
            </a:r>
            <a:r>
              <a:rPr lang="en-US" sz="3200" dirty="0" err="1">
                <a:latin typeface="Times New Roman" pitchFamily="18" charset="0"/>
                <a:cs typeface="Times New Roman" pitchFamily="18" charset="0"/>
              </a:rPr>
              <a:t>hướng</a:t>
            </a:r>
            <a:r>
              <a:rPr lang="en-US" sz="3200" dirty="0">
                <a:latin typeface="Times New Roman" pitchFamily="18" charset="0"/>
                <a:cs typeface="Times New Roman" pitchFamily="18" charset="0"/>
              </a:rPr>
              <a:t> </a:t>
            </a:r>
            <a:r>
              <a:rPr lang="en-US" sz="3200" dirty="0" err="1">
                <a:latin typeface="Times New Roman" pitchFamily="18" charset="0"/>
                <a:cs typeface="Times New Roman" pitchFamily="18" charset="0"/>
              </a:rPr>
              <a:t>phát</a:t>
            </a:r>
            <a:r>
              <a:rPr lang="en-US" sz="3200" dirty="0">
                <a:latin typeface="Times New Roman" pitchFamily="18" charset="0"/>
                <a:cs typeface="Times New Roman" pitchFamily="18" charset="0"/>
              </a:rPr>
              <a:t> </a:t>
            </a:r>
            <a:r>
              <a:rPr lang="en-US" sz="3200" dirty="0" err="1">
                <a:latin typeface="Times New Roman" pitchFamily="18" charset="0"/>
                <a:cs typeface="Times New Roman" pitchFamily="18" charset="0"/>
              </a:rPr>
              <a:t>triển</a:t>
            </a:r>
            <a:endParaRPr lang="en-US" sz="3200" dirty="0">
              <a:latin typeface="Times New Roman" pitchFamily="18" charset="0"/>
              <a:cs typeface="Times New Roman" pitchFamily="18" charset="0"/>
            </a:endParaRPr>
          </a:p>
        </p:txBody>
      </p:sp>
      <p:sp>
        <p:nvSpPr>
          <p:cNvPr id="3" name="Content Placeholder 2"/>
          <p:cNvSpPr>
            <a:spLocks noGrp="1"/>
          </p:cNvSpPr>
          <p:nvPr>
            <p:ph sz="half" idx="1"/>
          </p:nvPr>
        </p:nvSpPr>
        <p:spPr>
          <a:xfrm>
            <a:off x="1104899" y="1408806"/>
            <a:ext cx="9980681" cy="4481631"/>
          </a:xfrm>
        </p:spPr>
        <p:txBody>
          <a:bodyPr>
            <a:noAutofit/>
          </a:bodyPr>
          <a:lstStyle/>
          <a:p>
            <a:pPr>
              <a:spcBef>
                <a:spcPts val="1200"/>
              </a:spcBef>
            </a:pPr>
            <a:r>
              <a:rPr lang="en-US" b="1" dirty="0" err="1">
                <a:latin typeface="Times New Roman" pitchFamily="18" charset="0"/>
                <a:cs typeface="Times New Roman" pitchFamily="18" charset="0"/>
              </a:rPr>
              <a:t>Hạn</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chế</a:t>
            </a:r>
            <a:r>
              <a:rPr lang="en-US" b="1" dirty="0">
                <a:latin typeface="Times New Roman" pitchFamily="18" charset="0"/>
                <a:cs typeface="Times New Roman" pitchFamily="18" charset="0"/>
              </a:rPr>
              <a:t>:</a:t>
            </a:r>
          </a:p>
          <a:p>
            <a:pPr lvl="1">
              <a:spcBef>
                <a:spcPts val="1200"/>
              </a:spcBef>
            </a:pPr>
            <a:r>
              <a:rPr lang="vi-VN" sz="2000" dirty="0">
                <a:latin typeface="Times New Roman" panose="02020603050405020304" pitchFamily="18" charset="0"/>
                <a:cs typeface="Times New Roman" panose="02020603050405020304" pitchFamily="18" charset="0"/>
              </a:rPr>
              <a:t>Hiệu suất hệ thống có thể cần được kiểm tra và tối ưu hóa thêm với lượng dữ liệu và người dùng lớn hơn</a:t>
            </a:r>
            <a:endParaRPr lang="en-US" sz="2000" dirty="0">
              <a:latin typeface="Times New Roman" panose="02020603050405020304" pitchFamily="18" charset="0"/>
              <a:cs typeface="Times New Roman" panose="02020603050405020304" pitchFamily="18" charset="0"/>
            </a:endParaRPr>
          </a:p>
          <a:p>
            <a:pPr lvl="1">
              <a:spcBef>
                <a:spcPts val="1200"/>
              </a:spcBef>
            </a:pPr>
            <a:r>
              <a:rPr lang="vi-VN" sz="2000" dirty="0">
                <a:latin typeface="Times New Roman" panose="02020603050405020304" pitchFamily="18" charset="0"/>
                <a:cs typeface="Times New Roman" panose="02020603050405020304" pitchFamily="18" charset="0"/>
              </a:rPr>
              <a:t>Vấn đề bảo mật, phân quyền chi tiết cho từng vai trò người dùng có thể cần được xem xét kỹ lưỡng hơn</a:t>
            </a:r>
            <a:endParaRPr lang="en-US" sz="2000" dirty="0">
              <a:latin typeface="Times New Roman" panose="02020603050405020304" pitchFamily="18" charset="0"/>
              <a:cs typeface="Times New Roman" panose="02020603050405020304" pitchFamily="18" charset="0"/>
            </a:endParaRPr>
          </a:p>
          <a:p>
            <a:pPr lvl="1">
              <a:spcBef>
                <a:spcPts val="1200"/>
              </a:spcBef>
            </a:pPr>
            <a:r>
              <a:rPr lang="vi-VN" sz="2000" dirty="0">
                <a:latin typeface="Times New Roman" panose="02020603050405020304" pitchFamily="18" charset="0"/>
                <a:cs typeface="Times New Roman" panose="02020603050405020304" pitchFamily="18" charset="0"/>
              </a:rPr>
              <a:t>Chưa có tính năng báo cáo, phân tích dữ liệu chuyên sâu cho phòng đào tạo</a:t>
            </a:r>
            <a:endParaRPr lang="en-US" sz="2000" dirty="0">
              <a:latin typeface="Times New Roman" panose="02020603050405020304" pitchFamily="18" charset="0"/>
              <a:cs typeface="Times New Roman" panose="02020603050405020304" pitchFamily="18" charset="0"/>
            </a:endParaRPr>
          </a:p>
          <a:p>
            <a:pPr>
              <a:spcBef>
                <a:spcPts val="1200"/>
              </a:spcBef>
            </a:pPr>
            <a:r>
              <a:rPr lang="en-US" b="1" dirty="0">
                <a:latin typeface="Times New Roman" pitchFamily="18" charset="0"/>
                <a:cs typeface="Times New Roman" pitchFamily="18" charset="0"/>
              </a:rPr>
              <a:t>Phương </a:t>
            </a:r>
            <a:r>
              <a:rPr lang="en-US" b="1" dirty="0" err="1">
                <a:latin typeface="Times New Roman" pitchFamily="18" charset="0"/>
                <a:cs typeface="Times New Roman" pitchFamily="18" charset="0"/>
              </a:rPr>
              <a:t>hướng</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phát</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triển</a:t>
            </a:r>
            <a:r>
              <a:rPr lang="en-US" sz="2400" b="1" dirty="0">
                <a:latin typeface="Times New Roman" pitchFamily="18" charset="0"/>
                <a:cs typeface="Times New Roman" pitchFamily="18" charset="0"/>
              </a:rPr>
              <a:t>:</a:t>
            </a:r>
          </a:p>
          <a:p>
            <a:pPr lvl="1">
              <a:spcBef>
                <a:spcPts val="1200"/>
              </a:spcBef>
            </a:pPr>
            <a:r>
              <a:rPr lang="vi-VN" sz="2000" dirty="0">
                <a:latin typeface="Times New Roman" panose="02020603050405020304" pitchFamily="18" charset="0"/>
                <a:cs typeface="Times New Roman" panose="02020603050405020304" pitchFamily="18" charset="0"/>
              </a:rPr>
              <a:t>Phát triển thêm </a:t>
            </a:r>
            <a:r>
              <a:rPr lang="vi-VN" sz="2000" dirty="0" err="1">
                <a:latin typeface="Times New Roman" panose="02020603050405020304" pitchFamily="18" charset="0"/>
                <a:cs typeface="Times New Roman" panose="02020603050405020304" pitchFamily="18" charset="0"/>
              </a:rPr>
              <a:t>module</a:t>
            </a:r>
            <a:r>
              <a:rPr lang="vi-VN" sz="2000" dirty="0">
                <a:latin typeface="Times New Roman" panose="02020603050405020304" pitchFamily="18" charset="0"/>
                <a:cs typeface="Times New Roman" panose="02020603050405020304" pitchFamily="18" charset="0"/>
              </a:rPr>
              <a:t> </a:t>
            </a:r>
            <a:r>
              <a:rPr lang="vi-VN" sz="2000" dirty="0" err="1">
                <a:latin typeface="Times New Roman" panose="02020603050405020304" pitchFamily="18" charset="0"/>
                <a:cs typeface="Times New Roman" panose="02020603050405020304" pitchFamily="18" charset="0"/>
              </a:rPr>
              <a:t>mobile</a:t>
            </a:r>
            <a:r>
              <a:rPr lang="vi-VN" sz="2000" dirty="0">
                <a:latin typeface="Times New Roman" panose="02020603050405020304" pitchFamily="18" charset="0"/>
                <a:cs typeface="Times New Roman" panose="02020603050405020304" pitchFamily="18" charset="0"/>
              </a:rPr>
              <a:t> </a:t>
            </a:r>
            <a:r>
              <a:rPr lang="vi-VN" sz="2000" dirty="0" err="1">
                <a:latin typeface="Times New Roman" panose="02020603050405020304" pitchFamily="18" charset="0"/>
                <a:cs typeface="Times New Roman" panose="02020603050405020304" pitchFamily="18" charset="0"/>
              </a:rPr>
              <a:t>app</a:t>
            </a:r>
            <a:r>
              <a:rPr lang="vi-VN" sz="2000" dirty="0">
                <a:latin typeface="Times New Roman" panose="02020603050405020304" pitchFamily="18" charset="0"/>
                <a:cs typeface="Times New Roman" panose="02020603050405020304" pitchFamily="18" charset="0"/>
              </a:rPr>
              <a:t> cho sinh viên tiện lợi hơn khi đăng ký học</a:t>
            </a:r>
            <a:endParaRPr lang="en-US" sz="2000" dirty="0">
              <a:latin typeface="Times New Roman" panose="02020603050405020304" pitchFamily="18" charset="0"/>
              <a:cs typeface="Times New Roman" panose="02020603050405020304" pitchFamily="18" charset="0"/>
            </a:endParaRPr>
          </a:p>
          <a:p>
            <a:pPr lvl="1">
              <a:spcBef>
                <a:spcPts val="1200"/>
              </a:spcBef>
            </a:pPr>
            <a:r>
              <a:rPr lang="vi-VN" sz="2000" dirty="0">
                <a:latin typeface="Times New Roman" panose="02020603050405020304" pitchFamily="18" charset="0"/>
                <a:cs typeface="Times New Roman" panose="02020603050405020304" pitchFamily="18" charset="0"/>
              </a:rPr>
              <a:t>Tích hợp AI để gợi ý thời khóa biểu tối ưu cho sinh viên hoặc hỗ trợ phòng đào tạo trong việc xếp lớp</a:t>
            </a:r>
            <a:endParaRPr lang="en-US" sz="2000" dirty="0">
              <a:latin typeface="Times New Roman" panose="02020603050405020304" pitchFamily="18" charset="0"/>
              <a:cs typeface="Times New Roman" panose="02020603050405020304" pitchFamily="18" charset="0"/>
            </a:endParaRPr>
          </a:p>
          <a:p>
            <a:pPr lvl="1">
              <a:spcBef>
                <a:spcPts val="1200"/>
              </a:spcBef>
            </a:pPr>
            <a:r>
              <a:rPr lang="en-US" sz="2000" dirty="0" err="1">
                <a:latin typeface="Times New Roman" panose="02020603050405020304" pitchFamily="18" charset="0"/>
                <a:cs typeface="Times New Roman" panose="02020603050405020304" pitchFamily="18" charset="0"/>
              </a:rPr>
              <a:t>Cải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thiện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tính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năng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tự</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động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xếp</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thời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khóa</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biểu</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để</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giảm</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thiểu</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công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sức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thủ</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công</a:t>
            </a:r>
            <a:endParaRPr lang="en-US" sz="2000" b="1" dirty="0">
              <a:latin typeface="Times New Roman" panose="02020603050405020304" pitchFamily="18" charset="0"/>
              <a:cs typeface="Times New Roman" pitchFamily="18" charset="0"/>
            </a:endParaRPr>
          </a:p>
        </p:txBody>
      </p:sp>
      <p:pic>
        <p:nvPicPr>
          <p:cNvPr id="6" name="Hình ảnh 5">
            <a:extLst>
              <a:ext uri="{FF2B5EF4-FFF2-40B4-BE49-F238E27FC236}">
                <a16:creationId xmlns:a16="http://schemas.microsoft.com/office/drawing/2014/main" id="{56C221BA-2442-D17F-B630-4693294C8DC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3064" y="76200"/>
            <a:ext cx="2032518" cy="1096962"/>
          </a:xfrm>
          <a:prstGeom prst="rect">
            <a:avLst/>
          </a:prstGeom>
        </p:spPr>
      </p:pic>
      <p:grpSp>
        <p:nvGrpSpPr>
          <p:cNvPr id="5" name="Group 5"/>
          <p:cNvGrpSpPr/>
          <p:nvPr/>
        </p:nvGrpSpPr>
        <p:grpSpPr>
          <a:xfrm>
            <a:off x="10313420" y="5890437"/>
            <a:ext cx="772160" cy="711200"/>
            <a:chOff x="0" y="78752"/>
            <a:chExt cx="1239891" cy="1216568"/>
          </a:xfrm>
        </p:grpSpPr>
        <p:grpSp>
          <p:nvGrpSpPr>
            <p:cNvPr id="7" name="Group 6"/>
            <p:cNvGrpSpPr/>
            <p:nvPr/>
          </p:nvGrpSpPr>
          <p:grpSpPr>
            <a:xfrm>
              <a:off x="0" y="78752"/>
              <a:ext cx="1239891" cy="1216568"/>
              <a:chOff x="0" y="407133"/>
              <a:chExt cx="6350000" cy="6289438"/>
            </a:xfrm>
          </p:grpSpPr>
          <p:sp>
            <p:nvSpPr>
              <p:cNvPr id="9" name="Freeform 8"/>
              <p:cNvSpPr/>
              <p:nvPr/>
            </p:nvSpPr>
            <p:spPr>
              <a:xfrm>
                <a:off x="0" y="407133"/>
                <a:ext cx="6350000" cy="6289438"/>
              </a:xfrm>
              <a:custGeom>
                <a:avLst/>
                <a:gdLst/>
                <a:ahLst/>
                <a:cxnLst/>
                <a:rect l="l" t="t" r="r" b="b"/>
                <a:pathLst>
                  <a:path w="6350000" h="6289438">
                    <a:moveTo>
                      <a:pt x="3175000" y="0"/>
                    </a:moveTo>
                    <a:cubicBezTo>
                      <a:pt x="1421496" y="0"/>
                      <a:pt x="0" y="1407939"/>
                      <a:pt x="0" y="3144719"/>
                    </a:cubicBezTo>
                    <a:cubicBezTo>
                      <a:pt x="0" y="4881500"/>
                      <a:pt x="1421496" y="6289438"/>
                      <a:pt x="3175000" y="6289438"/>
                    </a:cubicBezTo>
                    <a:cubicBezTo>
                      <a:pt x="4928504" y="6289438"/>
                      <a:pt x="6350000" y="4881500"/>
                      <a:pt x="6350000" y="3144719"/>
                    </a:cubicBezTo>
                    <a:cubicBezTo>
                      <a:pt x="6350000" y="1407939"/>
                      <a:pt x="4928504" y="0"/>
                      <a:pt x="3175000" y="0"/>
                    </a:cubicBezTo>
                    <a:close/>
                  </a:path>
                </a:pathLst>
              </a:custGeom>
              <a:solidFill>
                <a:srgbClr val="052896"/>
              </a:solidFill>
            </p:spPr>
          </p:sp>
        </p:grpSp>
        <p:sp>
          <p:nvSpPr>
            <p:cNvPr id="8" name="TextBox 8"/>
            <p:cNvSpPr txBox="1"/>
            <p:nvPr/>
          </p:nvSpPr>
          <p:spPr>
            <a:xfrm>
              <a:off x="275689" y="361313"/>
              <a:ext cx="688516" cy="636161"/>
            </a:xfrm>
            <a:prstGeom prst="rect">
              <a:avLst/>
            </a:prstGeom>
          </p:spPr>
          <p:txBody>
            <a:bodyPr lIns="0" tIns="0" rIns="0" bIns="0" rtlCol="0" anchor="t">
              <a:spAutoFit/>
            </a:bodyPr>
            <a:lstStyle/>
            <a:p>
              <a:pPr algn="ctr">
                <a:lnSpc>
                  <a:spcPts val="2942"/>
                </a:lnSpc>
              </a:pPr>
              <a:r>
                <a:rPr lang="vi-VN" sz="2451" dirty="0">
                  <a:solidFill>
                    <a:srgbClr val="FFFFFF"/>
                  </a:solidFill>
                  <a:latin typeface="Public Sans"/>
                  <a:ea typeface="Public Sans"/>
                  <a:cs typeface="Public Sans"/>
                  <a:sym typeface="Public Sans"/>
                </a:rPr>
                <a:t>14</a:t>
              </a:r>
              <a:endParaRPr lang="en-US" sz="2451" dirty="0">
                <a:solidFill>
                  <a:srgbClr val="FFFFFF"/>
                </a:solidFill>
                <a:latin typeface="Public Sans"/>
                <a:ea typeface="Public Sans"/>
                <a:cs typeface="Public Sans"/>
                <a:sym typeface="Public Sans"/>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511748" y="2971800"/>
            <a:ext cx="3168503" cy="914400"/>
          </a:xfrm>
        </p:spPr>
        <p:txBody>
          <a:bodyPr>
            <a:normAutofit/>
          </a:bodyPr>
          <a:lstStyle/>
          <a:p>
            <a:pPr algn="ctr"/>
            <a:r>
              <a:rPr lang="en-US" sz="3200" b="1" dirty="0">
                <a:latin typeface="Times New Roman" pitchFamily="18" charset="0"/>
                <a:cs typeface="Times New Roman" pitchFamily="18" charset="0"/>
              </a:rPr>
              <a:t>Thank you</a:t>
            </a:r>
          </a:p>
        </p:txBody>
      </p:sp>
      <p:grpSp>
        <p:nvGrpSpPr>
          <p:cNvPr id="3" name="Group 5"/>
          <p:cNvGrpSpPr/>
          <p:nvPr/>
        </p:nvGrpSpPr>
        <p:grpSpPr>
          <a:xfrm>
            <a:off x="10830560" y="5934076"/>
            <a:ext cx="772160" cy="711200"/>
            <a:chOff x="0" y="78752"/>
            <a:chExt cx="1239891" cy="1216568"/>
          </a:xfrm>
        </p:grpSpPr>
        <p:grpSp>
          <p:nvGrpSpPr>
            <p:cNvPr id="4" name="Group 6"/>
            <p:cNvGrpSpPr/>
            <p:nvPr/>
          </p:nvGrpSpPr>
          <p:grpSpPr>
            <a:xfrm>
              <a:off x="0" y="78752"/>
              <a:ext cx="1239891" cy="1216568"/>
              <a:chOff x="0" y="407133"/>
              <a:chExt cx="6350000" cy="6289438"/>
            </a:xfrm>
          </p:grpSpPr>
          <p:sp>
            <p:nvSpPr>
              <p:cNvPr id="6" name="Freeform 5"/>
              <p:cNvSpPr/>
              <p:nvPr/>
            </p:nvSpPr>
            <p:spPr>
              <a:xfrm>
                <a:off x="0" y="407133"/>
                <a:ext cx="6350000" cy="6289438"/>
              </a:xfrm>
              <a:custGeom>
                <a:avLst/>
                <a:gdLst/>
                <a:ahLst/>
                <a:cxnLst/>
                <a:rect l="l" t="t" r="r" b="b"/>
                <a:pathLst>
                  <a:path w="6350000" h="6289438">
                    <a:moveTo>
                      <a:pt x="3175000" y="0"/>
                    </a:moveTo>
                    <a:cubicBezTo>
                      <a:pt x="1421496" y="0"/>
                      <a:pt x="0" y="1407939"/>
                      <a:pt x="0" y="3144719"/>
                    </a:cubicBezTo>
                    <a:cubicBezTo>
                      <a:pt x="0" y="4881500"/>
                      <a:pt x="1421496" y="6289438"/>
                      <a:pt x="3175000" y="6289438"/>
                    </a:cubicBezTo>
                    <a:cubicBezTo>
                      <a:pt x="4928504" y="6289438"/>
                      <a:pt x="6350000" y="4881500"/>
                      <a:pt x="6350000" y="3144719"/>
                    </a:cubicBezTo>
                    <a:cubicBezTo>
                      <a:pt x="6350000" y="1407939"/>
                      <a:pt x="4928504" y="0"/>
                      <a:pt x="3175000" y="0"/>
                    </a:cubicBezTo>
                    <a:close/>
                  </a:path>
                </a:pathLst>
              </a:custGeom>
              <a:solidFill>
                <a:srgbClr val="052896"/>
              </a:solidFill>
            </p:spPr>
          </p:sp>
        </p:grpSp>
        <p:sp>
          <p:nvSpPr>
            <p:cNvPr id="5" name="TextBox 8"/>
            <p:cNvSpPr txBox="1"/>
            <p:nvPr/>
          </p:nvSpPr>
          <p:spPr>
            <a:xfrm>
              <a:off x="275689" y="361313"/>
              <a:ext cx="688516" cy="636161"/>
            </a:xfrm>
            <a:prstGeom prst="rect">
              <a:avLst/>
            </a:prstGeom>
          </p:spPr>
          <p:txBody>
            <a:bodyPr lIns="0" tIns="0" rIns="0" bIns="0" rtlCol="0" anchor="t">
              <a:spAutoFit/>
            </a:bodyPr>
            <a:lstStyle/>
            <a:p>
              <a:pPr algn="ctr">
                <a:lnSpc>
                  <a:spcPts val="2942"/>
                </a:lnSpc>
              </a:pPr>
              <a:r>
                <a:rPr lang="vi-VN" sz="2451" dirty="0">
                  <a:solidFill>
                    <a:srgbClr val="FFFFFF"/>
                  </a:solidFill>
                  <a:latin typeface="Public Sans"/>
                  <a:ea typeface="Public Sans"/>
                  <a:cs typeface="Public Sans"/>
                  <a:sym typeface="Public Sans"/>
                </a:rPr>
                <a:t>15</a:t>
              </a:r>
              <a:endParaRPr lang="en-US" sz="2451" dirty="0">
                <a:solidFill>
                  <a:srgbClr val="FFFFFF"/>
                </a:solidFill>
                <a:latin typeface="Public Sans"/>
                <a:ea typeface="Public Sans"/>
                <a:cs typeface="Public Sans"/>
                <a:sym typeface="Public Sans"/>
              </a:endParaRPr>
            </a:p>
          </p:txBody>
        </p:sp>
      </p:grpSp>
    </p:spTree>
    <p:extLst>
      <p:ext uri="{BB962C8B-B14F-4D97-AF65-F5344CB8AC3E}">
        <p14:creationId xmlns:p14="http://schemas.microsoft.com/office/powerpoint/2010/main" val="1315647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normAutofit/>
          </a:bodyPr>
          <a:lstStyle/>
          <a:p>
            <a:r>
              <a:rPr lang="en-US" sz="4800" dirty="0" err="1">
                <a:latin typeface="Times New Roman" pitchFamily="18" charset="0"/>
                <a:cs typeface="Times New Roman" pitchFamily="18" charset="0"/>
              </a:rPr>
              <a:t>Nội</a:t>
            </a:r>
            <a:r>
              <a:rPr lang="en-US" sz="4800" dirty="0">
                <a:latin typeface="Times New Roman" pitchFamily="18" charset="0"/>
                <a:cs typeface="Times New Roman" pitchFamily="18" charset="0"/>
              </a:rPr>
              <a:t> dung </a:t>
            </a:r>
            <a:r>
              <a:rPr lang="en-US" sz="4800" dirty="0" err="1">
                <a:latin typeface="Times New Roman" pitchFamily="18" charset="0"/>
                <a:cs typeface="Times New Roman" pitchFamily="18" charset="0"/>
              </a:rPr>
              <a:t>đồ</a:t>
            </a:r>
            <a:r>
              <a:rPr lang="en-US" sz="4800" dirty="0">
                <a:latin typeface="Times New Roman" pitchFamily="18" charset="0"/>
                <a:cs typeface="Times New Roman" pitchFamily="18" charset="0"/>
              </a:rPr>
              <a:t> </a:t>
            </a:r>
            <a:r>
              <a:rPr lang="en-US" sz="4800" dirty="0" err="1">
                <a:latin typeface="Times New Roman" pitchFamily="18" charset="0"/>
                <a:cs typeface="Times New Roman" pitchFamily="18" charset="0"/>
              </a:rPr>
              <a:t>án</a:t>
            </a:r>
            <a:endParaRPr lang="en-US" sz="4800" dirty="0">
              <a:latin typeface="Times New Roman" pitchFamily="18" charset="0"/>
              <a:cs typeface="Times New Roman" pitchFamily="18" charset="0"/>
            </a:endParaRPr>
          </a:p>
        </p:txBody>
      </p:sp>
      <p:sp>
        <p:nvSpPr>
          <p:cNvPr id="14" name="Content Placeholder 13"/>
          <p:cNvSpPr>
            <a:spLocks noGrp="1"/>
          </p:cNvSpPr>
          <p:nvPr>
            <p:ph idx="1"/>
          </p:nvPr>
        </p:nvSpPr>
        <p:spPr/>
        <p:txBody>
          <a:bodyPr>
            <a:normAutofit/>
          </a:bodyPr>
          <a:lstStyle/>
          <a:p>
            <a:pPr marL="514350" indent="-514350">
              <a:buFont typeface="+mj-lt"/>
              <a:buAutoNum type="arabicPeriod"/>
            </a:pPr>
            <a:r>
              <a:rPr lang="en-US" sz="3200" dirty="0">
                <a:latin typeface="Times New Roman" pitchFamily="18" charset="0"/>
                <a:cs typeface="Times New Roman" pitchFamily="18" charset="0"/>
              </a:rPr>
              <a:t>Lý do </a:t>
            </a:r>
            <a:r>
              <a:rPr lang="en-US" sz="3200" dirty="0" err="1">
                <a:latin typeface="Times New Roman" pitchFamily="18" charset="0"/>
                <a:cs typeface="Times New Roman" pitchFamily="18" charset="0"/>
              </a:rPr>
              <a:t>chọn</a:t>
            </a:r>
            <a:r>
              <a:rPr lang="en-US" sz="3200" dirty="0">
                <a:latin typeface="Times New Roman" pitchFamily="18" charset="0"/>
                <a:cs typeface="Times New Roman" pitchFamily="18" charset="0"/>
              </a:rPr>
              <a:t> </a:t>
            </a:r>
            <a:r>
              <a:rPr lang="en-US" sz="3200" dirty="0" err="1">
                <a:latin typeface="Times New Roman" pitchFamily="18" charset="0"/>
                <a:cs typeface="Times New Roman" pitchFamily="18" charset="0"/>
              </a:rPr>
              <a:t>đề</a:t>
            </a:r>
            <a:r>
              <a:rPr lang="en-US" sz="3200" dirty="0">
                <a:latin typeface="Times New Roman" pitchFamily="18" charset="0"/>
                <a:cs typeface="Times New Roman" pitchFamily="18" charset="0"/>
              </a:rPr>
              <a:t> </a:t>
            </a:r>
            <a:r>
              <a:rPr lang="en-US" sz="3200" dirty="0" err="1">
                <a:latin typeface="Times New Roman" pitchFamily="18" charset="0"/>
                <a:cs typeface="Times New Roman" pitchFamily="18" charset="0"/>
              </a:rPr>
              <a:t>tài</a:t>
            </a:r>
            <a:r>
              <a:rPr lang="en-US" sz="3200" dirty="0">
                <a:latin typeface="Times New Roman" pitchFamily="18" charset="0"/>
                <a:cs typeface="Times New Roman" pitchFamily="18" charset="0"/>
              </a:rPr>
              <a:t>, </a:t>
            </a:r>
            <a:r>
              <a:rPr lang="en-US" sz="3200" dirty="0" err="1">
                <a:latin typeface="Times New Roman" pitchFamily="18" charset="0"/>
                <a:cs typeface="Times New Roman" pitchFamily="18" charset="0"/>
              </a:rPr>
              <a:t>mục</a:t>
            </a:r>
            <a:r>
              <a:rPr lang="en-US" sz="3200" dirty="0">
                <a:latin typeface="Times New Roman" pitchFamily="18" charset="0"/>
                <a:cs typeface="Times New Roman" pitchFamily="18" charset="0"/>
              </a:rPr>
              <a:t> </a:t>
            </a:r>
            <a:r>
              <a:rPr lang="en-US" sz="3200" dirty="0" err="1">
                <a:latin typeface="Times New Roman" pitchFamily="18" charset="0"/>
                <a:cs typeface="Times New Roman" pitchFamily="18" charset="0"/>
              </a:rPr>
              <a:t>đích</a:t>
            </a:r>
            <a:r>
              <a:rPr lang="en-US" sz="3200" dirty="0">
                <a:latin typeface="Times New Roman" pitchFamily="18" charset="0"/>
                <a:cs typeface="Times New Roman" pitchFamily="18" charset="0"/>
              </a:rPr>
              <a:t> </a:t>
            </a:r>
            <a:r>
              <a:rPr lang="en-US" sz="3200" dirty="0" err="1">
                <a:latin typeface="Times New Roman" pitchFamily="18" charset="0"/>
                <a:cs typeface="Times New Roman" pitchFamily="18" charset="0"/>
              </a:rPr>
              <a:t>và</a:t>
            </a:r>
            <a:r>
              <a:rPr lang="en-US" sz="3200" dirty="0">
                <a:latin typeface="Times New Roman" pitchFamily="18" charset="0"/>
                <a:cs typeface="Times New Roman" pitchFamily="18" charset="0"/>
              </a:rPr>
              <a:t> </a:t>
            </a:r>
            <a:r>
              <a:rPr lang="en-US" sz="3200" dirty="0" err="1">
                <a:latin typeface="Times New Roman" pitchFamily="18" charset="0"/>
                <a:cs typeface="Times New Roman" pitchFamily="18" charset="0"/>
              </a:rPr>
              <a:t>yêu</a:t>
            </a:r>
            <a:r>
              <a:rPr lang="en-US" sz="3200" dirty="0">
                <a:latin typeface="Times New Roman" pitchFamily="18" charset="0"/>
                <a:cs typeface="Times New Roman" pitchFamily="18" charset="0"/>
              </a:rPr>
              <a:t> </a:t>
            </a:r>
            <a:r>
              <a:rPr lang="en-US" sz="3200" dirty="0" err="1">
                <a:latin typeface="Times New Roman" pitchFamily="18" charset="0"/>
                <a:cs typeface="Times New Roman" pitchFamily="18" charset="0"/>
              </a:rPr>
              <a:t>cầu</a:t>
            </a:r>
            <a:endParaRPr lang="en-US" sz="3200" dirty="0">
              <a:latin typeface="Times New Roman" pitchFamily="18" charset="0"/>
              <a:cs typeface="Times New Roman" pitchFamily="18" charset="0"/>
            </a:endParaRPr>
          </a:p>
          <a:p>
            <a:pPr marL="514350" indent="-514350">
              <a:buFont typeface="+mj-lt"/>
              <a:buAutoNum type="arabicPeriod"/>
            </a:pPr>
            <a:r>
              <a:rPr lang="en-US" sz="3200" dirty="0" err="1">
                <a:latin typeface="Times New Roman" pitchFamily="18" charset="0"/>
                <a:cs typeface="Times New Roman" pitchFamily="18" charset="0"/>
              </a:rPr>
              <a:t>Phân</a:t>
            </a:r>
            <a:r>
              <a:rPr lang="en-US" sz="3200" dirty="0">
                <a:latin typeface="Times New Roman" pitchFamily="18" charset="0"/>
                <a:cs typeface="Times New Roman" pitchFamily="18" charset="0"/>
              </a:rPr>
              <a:t> </a:t>
            </a:r>
            <a:r>
              <a:rPr lang="en-US" sz="3200" dirty="0" err="1">
                <a:latin typeface="Times New Roman" pitchFamily="18" charset="0"/>
                <a:cs typeface="Times New Roman" pitchFamily="18" charset="0"/>
              </a:rPr>
              <a:t>tích</a:t>
            </a:r>
            <a:r>
              <a:rPr lang="en-US" sz="3200" dirty="0">
                <a:latin typeface="Times New Roman" pitchFamily="18" charset="0"/>
                <a:cs typeface="Times New Roman" pitchFamily="18" charset="0"/>
              </a:rPr>
              <a:t> </a:t>
            </a:r>
            <a:r>
              <a:rPr lang="en-US" sz="3200" dirty="0" err="1">
                <a:latin typeface="Times New Roman" pitchFamily="18" charset="0"/>
                <a:cs typeface="Times New Roman" pitchFamily="18" charset="0"/>
              </a:rPr>
              <a:t>và</a:t>
            </a:r>
            <a:r>
              <a:rPr lang="en-US" sz="3200" dirty="0">
                <a:latin typeface="Times New Roman" pitchFamily="18" charset="0"/>
                <a:cs typeface="Times New Roman" pitchFamily="18" charset="0"/>
              </a:rPr>
              <a:t> </a:t>
            </a:r>
            <a:r>
              <a:rPr lang="en-US" sz="3200" dirty="0" err="1">
                <a:latin typeface="Times New Roman" pitchFamily="18" charset="0"/>
                <a:cs typeface="Times New Roman" pitchFamily="18" charset="0"/>
              </a:rPr>
              <a:t>thiết</a:t>
            </a:r>
            <a:r>
              <a:rPr lang="en-US" sz="3200" dirty="0">
                <a:latin typeface="Times New Roman" pitchFamily="18" charset="0"/>
                <a:cs typeface="Times New Roman" pitchFamily="18" charset="0"/>
              </a:rPr>
              <a:t> </a:t>
            </a:r>
            <a:r>
              <a:rPr lang="en-US" sz="3200" dirty="0" err="1">
                <a:latin typeface="Times New Roman" pitchFamily="18" charset="0"/>
                <a:cs typeface="Times New Roman" pitchFamily="18" charset="0"/>
              </a:rPr>
              <a:t>kế</a:t>
            </a:r>
            <a:r>
              <a:rPr lang="en-US" sz="3200" dirty="0">
                <a:latin typeface="Times New Roman" pitchFamily="18" charset="0"/>
                <a:cs typeface="Times New Roman" pitchFamily="18" charset="0"/>
              </a:rPr>
              <a:t> </a:t>
            </a:r>
            <a:r>
              <a:rPr lang="en-US" sz="3200" dirty="0" err="1">
                <a:latin typeface="Times New Roman" pitchFamily="18" charset="0"/>
                <a:cs typeface="Times New Roman" pitchFamily="18" charset="0"/>
              </a:rPr>
              <a:t>hệ</a:t>
            </a:r>
            <a:r>
              <a:rPr lang="en-US" sz="3200" dirty="0">
                <a:latin typeface="Times New Roman" pitchFamily="18" charset="0"/>
                <a:cs typeface="Times New Roman" pitchFamily="18" charset="0"/>
              </a:rPr>
              <a:t> </a:t>
            </a:r>
            <a:r>
              <a:rPr lang="en-US" sz="3200" dirty="0" err="1">
                <a:latin typeface="Times New Roman" pitchFamily="18" charset="0"/>
                <a:cs typeface="Times New Roman" pitchFamily="18" charset="0"/>
              </a:rPr>
              <a:t>thống</a:t>
            </a:r>
            <a:endParaRPr lang="en-US" sz="3200" dirty="0">
              <a:latin typeface="Times New Roman" pitchFamily="18" charset="0"/>
              <a:cs typeface="Times New Roman" pitchFamily="18" charset="0"/>
            </a:endParaRPr>
          </a:p>
          <a:p>
            <a:pPr marL="514350" indent="-514350">
              <a:buFont typeface="+mj-lt"/>
              <a:buAutoNum type="arabicPeriod"/>
            </a:pPr>
            <a:r>
              <a:rPr lang="en-US" sz="3200" dirty="0" err="1">
                <a:latin typeface="Times New Roman" pitchFamily="18" charset="0"/>
                <a:cs typeface="Times New Roman" pitchFamily="18" charset="0"/>
              </a:rPr>
              <a:t>Triển</a:t>
            </a:r>
            <a:r>
              <a:rPr lang="en-US" sz="3200" dirty="0">
                <a:latin typeface="Times New Roman" pitchFamily="18" charset="0"/>
                <a:cs typeface="Times New Roman" pitchFamily="18" charset="0"/>
              </a:rPr>
              <a:t> </a:t>
            </a:r>
            <a:r>
              <a:rPr lang="en-US" sz="3200" dirty="0" err="1">
                <a:latin typeface="Times New Roman" pitchFamily="18" charset="0"/>
                <a:cs typeface="Times New Roman" pitchFamily="18" charset="0"/>
              </a:rPr>
              <a:t>khai</a:t>
            </a:r>
            <a:endParaRPr lang="en-US" sz="3200" dirty="0">
              <a:latin typeface="Times New Roman" pitchFamily="18" charset="0"/>
              <a:cs typeface="Times New Roman" pitchFamily="18" charset="0"/>
            </a:endParaRPr>
          </a:p>
          <a:p>
            <a:pPr marL="514350" indent="-514350">
              <a:buFont typeface="+mj-lt"/>
              <a:buAutoNum type="arabicPeriod"/>
            </a:pPr>
            <a:r>
              <a:rPr lang="en-US" sz="3200" dirty="0" err="1">
                <a:latin typeface="Times New Roman" pitchFamily="18" charset="0"/>
                <a:cs typeface="Times New Roman" pitchFamily="18" charset="0"/>
              </a:rPr>
              <a:t>Kết</a:t>
            </a:r>
            <a:r>
              <a:rPr lang="en-US" sz="3200" dirty="0">
                <a:latin typeface="Times New Roman" pitchFamily="18" charset="0"/>
                <a:cs typeface="Times New Roman" pitchFamily="18" charset="0"/>
              </a:rPr>
              <a:t> </a:t>
            </a:r>
            <a:r>
              <a:rPr lang="en-US" sz="3200" dirty="0" err="1">
                <a:latin typeface="Times New Roman" pitchFamily="18" charset="0"/>
                <a:cs typeface="Times New Roman" pitchFamily="18" charset="0"/>
              </a:rPr>
              <a:t>quả</a:t>
            </a:r>
            <a:r>
              <a:rPr lang="en-US" sz="3200" dirty="0">
                <a:latin typeface="Times New Roman" pitchFamily="18" charset="0"/>
                <a:cs typeface="Times New Roman" pitchFamily="18" charset="0"/>
              </a:rPr>
              <a:t> </a:t>
            </a:r>
            <a:r>
              <a:rPr lang="en-US" sz="3200" dirty="0" err="1">
                <a:latin typeface="Times New Roman" pitchFamily="18" charset="0"/>
                <a:cs typeface="Times New Roman" pitchFamily="18" charset="0"/>
              </a:rPr>
              <a:t>đạt</a:t>
            </a:r>
            <a:r>
              <a:rPr lang="en-US" sz="3200" dirty="0">
                <a:latin typeface="Times New Roman" pitchFamily="18" charset="0"/>
                <a:cs typeface="Times New Roman" pitchFamily="18" charset="0"/>
              </a:rPr>
              <a:t> </a:t>
            </a:r>
            <a:r>
              <a:rPr lang="en-US" sz="3200" dirty="0" err="1">
                <a:latin typeface="Times New Roman" pitchFamily="18" charset="0"/>
                <a:cs typeface="Times New Roman" pitchFamily="18" charset="0"/>
              </a:rPr>
              <a:t>được</a:t>
            </a:r>
            <a:endParaRPr lang="en-US" sz="3200" dirty="0">
              <a:latin typeface="Times New Roman" pitchFamily="18" charset="0"/>
              <a:cs typeface="Times New Roman" pitchFamily="18" charset="0"/>
            </a:endParaRPr>
          </a:p>
          <a:p>
            <a:pPr marL="514350" indent="-514350">
              <a:buFont typeface="+mj-lt"/>
              <a:buAutoNum type="arabicPeriod"/>
            </a:pPr>
            <a:r>
              <a:rPr lang="en-US" sz="3200" dirty="0" err="1">
                <a:latin typeface="Times New Roman" pitchFamily="18" charset="0"/>
                <a:cs typeface="Times New Roman" pitchFamily="18" charset="0"/>
              </a:rPr>
              <a:t>Hạn</a:t>
            </a:r>
            <a:r>
              <a:rPr lang="en-US" sz="3200" dirty="0">
                <a:latin typeface="Times New Roman" pitchFamily="18" charset="0"/>
                <a:cs typeface="Times New Roman" pitchFamily="18" charset="0"/>
              </a:rPr>
              <a:t> </a:t>
            </a:r>
            <a:r>
              <a:rPr lang="en-US" sz="3200" dirty="0" err="1">
                <a:latin typeface="Times New Roman" pitchFamily="18" charset="0"/>
                <a:cs typeface="Times New Roman" pitchFamily="18" charset="0"/>
              </a:rPr>
              <a:t>chế</a:t>
            </a:r>
            <a:r>
              <a:rPr lang="en-US" sz="3200" dirty="0">
                <a:latin typeface="Times New Roman" pitchFamily="18" charset="0"/>
                <a:cs typeface="Times New Roman" pitchFamily="18" charset="0"/>
              </a:rPr>
              <a:t> </a:t>
            </a:r>
            <a:r>
              <a:rPr lang="en-US" sz="3200" dirty="0" err="1">
                <a:latin typeface="Times New Roman" pitchFamily="18" charset="0"/>
                <a:cs typeface="Times New Roman" pitchFamily="18" charset="0"/>
              </a:rPr>
              <a:t>và</a:t>
            </a:r>
            <a:r>
              <a:rPr lang="en-US" sz="3200" dirty="0">
                <a:latin typeface="Times New Roman" pitchFamily="18" charset="0"/>
                <a:cs typeface="Times New Roman" pitchFamily="18" charset="0"/>
              </a:rPr>
              <a:t> </a:t>
            </a:r>
            <a:r>
              <a:rPr lang="en-US" sz="3200" dirty="0" err="1">
                <a:latin typeface="Times New Roman" pitchFamily="18" charset="0"/>
                <a:cs typeface="Times New Roman" pitchFamily="18" charset="0"/>
              </a:rPr>
              <a:t>phương</a:t>
            </a:r>
            <a:r>
              <a:rPr lang="en-US" sz="3200" dirty="0">
                <a:latin typeface="Times New Roman" pitchFamily="18" charset="0"/>
                <a:cs typeface="Times New Roman" pitchFamily="18" charset="0"/>
              </a:rPr>
              <a:t> </a:t>
            </a:r>
            <a:r>
              <a:rPr lang="en-US" sz="3200" dirty="0" err="1">
                <a:latin typeface="Times New Roman" pitchFamily="18" charset="0"/>
                <a:cs typeface="Times New Roman" pitchFamily="18" charset="0"/>
              </a:rPr>
              <a:t>hướng</a:t>
            </a:r>
            <a:r>
              <a:rPr lang="en-US" sz="3200" dirty="0">
                <a:latin typeface="Times New Roman" pitchFamily="18" charset="0"/>
                <a:cs typeface="Times New Roman" pitchFamily="18" charset="0"/>
              </a:rPr>
              <a:t> </a:t>
            </a:r>
            <a:r>
              <a:rPr lang="en-US" sz="3200" dirty="0" err="1">
                <a:latin typeface="Times New Roman" pitchFamily="18" charset="0"/>
                <a:cs typeface="Times New Roman" pitchFamily="18" charset="0"/>
              </a:rPr>
              <a:t>phát</a:t>
            </a:r>
            <a:r>
              <a:rPr lang="en-US" sz="3200" dirty="0">
                <a:latin typeface="Times New Roman" pitchFamily="18" charset="0"/>
                <a:cs typeface="Times New Roman" pitchFamily="18" charset="0"/>
              </a:rPr>
              <a:t> </a:t>
            </a:r>
            <a:r>
              <a:rPr lang="en-US" sz="3200" dirty="0" err="1">
                <a:latin typeface="Times New Roman" pitchFamily="18" charset="0"/>
                <a:cs typeface="Times New Roman" pitchFamily="18" charset="0"/>
              </a:rPr>
              <a:t>triển</a:t>
            </a:r>
            <a:endParaRPr lang="en-US" sz="3200" dirty="0">
              <a:latin typeface="Times New Roman" pitchFamily="18" charset="0"/>
              <a:cs typeface="Times New Roman" pitchFamily="18" charset="0"/>
            </a:endParaRPr>
          </a:p>
        </p:txBody>
      </p:sp>
      <p:pic>
        <p:nvPicPr>
          <p:cNvPr id="3" name="Hình ảnh 2">
            <a:extLst>
              <a:ext uri="{FF2B5EF4-FFF2-40B4-BE49-F238E27FC236}">
                <a16:creationId xmlns:a16="http://schemas.microsoft.com/office/drawing/2014/main" id="{17127CC1-B91B-E703-D4A2-1E197546FE6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53064" y="76200"/>
            <a:ext cx="2032518" cy="1096962"/>
          </a:xfrm>
          <a:prstGeom prst="rect">
            <a:avLst/>
          </a:prstGeom>
        </p:spPr>
      </p:pic>
      <p:grpSp>
        <p:nvGrpSpPr>
          <p:cNvPr id="5" name="Group 5"/>
          <p:cNvGrpSpPr/>
          <p:nvPr/>
        </p:nvGrpSpPr>
        <p:grpSpPr>
          <a:xfrm>
            <a:off x="10313422" y="5888038"/>
            <a:ext cx="772160" cy="711200"/>
            <a:chOff x="0" y="78752"/>
            <a:chExt cx="1239891" cy="1216568"/>
          </a:xfrm>
        </p:grpSpPr>
        <p:grpSp>
          <p:nvGrpSpPr>
            <p:cNvPr id="6" name="Group 6"/>
            <p:cNvGrpSpPr/>
            <p:nvPr/>
          </p:nvGrpSpPr>
          <p:grpSpPr>
            <a:xfrm>
              <a:off x="0" y="78752"/>
              <a:ext cx="1239891" cy="1216568"/>
              <a:chOff x="0" y="407133"/>
              <a:chExt cx="6350000" cy="6289438"/>
            </a:xfrm>
          </p:grpSpPr>
          <p:sp>
            <p:nvSpPr>
              <p:cNvPr id="8" name="Freeform 7"/>
              <p:cNvSpPr/>
              <p:nvPr/>
            </p:nvSpPr>
            <p:spPr>
              <a:xfrm>
                <a:off x="0" y="407133"/>
                <a:ext cx="6350000" cy="6289438"/>
              </a:xfrm>
              <a:custGeom>
                <a:avLst/>
                <a:gdLst/>
                <a:ahLst/>
                <a:cxnLst/>
                <a:rect l="l" t="t" r="r" b="b"/>
                <a:pathLst>
                  <a:path w="6350000" h="6289438">
                    <a:moveTo>
                      <a:pt x="3175000" y="0"/>
                    </a:moveTo>
                    <a:cubicBezTo>
                      <a:pt x="1421496" y="0"/>
                      <a:pt x="0" y="1407939"/>
                      <a:pt x="0" y="3144719"/>
                    </a:cubicBezTo>
                    <a:cubicBezTo>
                      <a:pt x="0" y="4881500"/>
                      <a:pt x="1421496" y="6289438"/>
                      <a:pt x="3175000" y="6289438"/>
                    </a:cubicBezTo>
                    <a:cubicBezTo>
                      <a:pt x="4928504" y="6289438"/>
                      <a:pt x="6350000" y="4881500"/>
                      <a:pt x="6350000" y="3144719"/>
                    </a:cubicBezTo>
                    <a:cubicBezTo>
                      <a:pt x="6350000" y="1407939"/>
                      <a:pt x="4928504" y="0"/>
                      <a:pt x="3175000" y="0"/>
                    </a:cubicBezTo>
                    <a:close/>
                  </a:path>
                </a:pathLst>
              </a:custGeom>
              <a:solidFill>
                <a:srgbClr val="052896"/>
              </a:solidFill>
            </p:spPr>
          </p:sp>
        </p:grpSp>
        <p:sp>
          <p:nvSpPr>
            <p:cNvPr id="7" name="TextBox 8"/>
            <p:cNvSpPr txBox="1"/>
            <p:nvPr/>
          </p:nvSpPr>
          <p:spPr>
            <a:xfrm>
              <a:off x="275689" y="361313"/>
              <a:ext cx="688516" cy="636161"/>
            </a:xfrm>
            <a:prstGeom prst="rect">
              <a:avLst/>
            </a:prstGeom>
          </p:spPr>
          <p:txBody>
            <a:bodyPr lIns="0" tIns="0" rIns="0" bIns="0" rtlCol="0" anchor="t">
              <a:spAutoFit/>
            </a:bodyPr>
            <a:lstStyle/>
            <a:p>
              <a:pPr algn="ctr">
                <a:lnSpc>
                  <a:spcPts val="2942"/>
                </a:lnSpc>
              </a:pPr>
              <a:r>
                <a:rPr lang="en-US" sz="2451" dirty="0">
                  <a:solidFill>
                    <a:srgbClr val="FFFFFF"/>
                  </a:solidFill>
                  <a:latin typeface="Public Sans"/>
                  <a:ea typeface="Public Sans"/>
                  <a:cs typeface="Public Sans"/>
                  <a:sym typeface="Public Sans"/>
                </a:rPr>
                <a:t>0</a:t>
              </a:r>
              <a:r>
                <a:rPr lang="vi-VN" sz="2451" dirty="0">
                  <a:solidFill>
                    <a:srgbClr val="FFFFFF"/>
                  </a:solidFill>
                  <a:latin typeface="Public Sans"/>
                  <a:ea typeface="Public Sans"/>
                  <a:cs typeface="Public Sans"/>
                  <a:sym typeface="Public Sans"/>
                </a:rPr>
                <a:t>2</a:t>
              </a:r>
              <a:endParaRPr lang="en-US" sz="2451" dirty="0">
                <a:solidFill>
                  <a:srgbClr val="FFFFFF"/>
                </a:solidFill>
                <a:latin typeface="Public Sans"/>
                <a:ea typeface="Public Sans"/>
                <a:cs typeface="Public Sans"/>
                <a:sym typeface="Public Sans"/>
              </a:endParaRPr>
            </a:p>
          </p:txBody>
        </p:sp>
      </p:grpSp>
    </p:spTree>
    <p:extLst>
      <p:ext uri="{BB962C8B-B14F-4D97-AF65-F5344CB8AC3E}">
        <p14:creationId xmlns:p14="http://schemas.microsoft.com/office/powerpoint/2010/main" val="1654255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latin typeface="Times New Roman" pitchFamily="18" charset="0"/>
                <a:cs typeface="Times New Roman" pitchFamily="18" charset="0"/>
              </a:rPr>
              <a:t>I. </a:t>
            </a:r>
            <a:r>
              <a:rPr lang="en-US" sz="3200" dirty="0" err="1">
                <a:latin typeface="Times New Roman" pitchFamily="18" charset="0"/>
                <a:cs typeface="Times New Roman" pitchFamily="18" charset="0"/>
              </a:rPr>
              <a:t>Lý</a:t>
            </a:r>
            <a:r>
              <a:rPr lang="en-US" sz="3200" dirty="0">
                <a:latin typeface="Times New Roman" pitchFamily="18" charset="0"/>
                <a:cs typeface="Times New Roman" pitchFamily="18" charset="0"/>
              </a:rPr>
              <a:t> do </a:t>
            </a:r>
            <a:r>
              <a:rPr lang="en-US" sz="3200" dirty="0" err="1">
                <a:latin typeface="Times New Roman" pitchFamily="18" charset="0"/>
                <a:cs typeface="Times New Roman" pitchFamily="18" charset="0"/>
              </a:rPr>
              <a:t>chọn</a:t>
            </a:r>
            <a:r>
              <a:rPr lang="en-US" sz="3200" dirty="0">
                <a:latin typeface="Times New Roman" pitchFamily="18" charset="0"/>
                <a:cs typeface="Times New Roman" pitchFamily="18" charset="0"/>
              </a:rPr>
              <a:t> </a:t>
            </a:r>
            <a:r>
              <a:rPr lang="en-US" sz="3200" dirty="0" err="1">
                <a:latin typeface="Times New Roman" pitchFamily="18" charset="0"/>
                <a:cs typeface="Times New Roman" pitchFamily="18" charset="0"/>
              </a:rPr>
              <a:t>đề</a:t>
            </a:r>
            <a:r>
              <a:rPr lang="en-US" sz="3200" dirty="0">
                <a:latin typeface="Times New Roman" pitchFamily="18" charset="0"/>
                <a:cs typeface="Times New Roman" pitchFamily="18" charset="0"/>
              </a:rPr>
              <a:t> </a:t>
            </a:r>
            <a:r>
              <a:rPr lang="en-US" sz="3200" dirty="0" err="1">
                <a:latin typeface="Times New Roman" pitchFamily="18" charset="0"/>
                <a:cs typeface="Times New Roman" pitchFamily="18" charset="0"/>
              </a:rPr>
              <a:t>tài</a:t>
            </a:r>
            <a:r>
              <a:rPr lang="en-US" sz="3200" dirty="0">
                <a:latin typeface="Times New Roman" pitchFamily="18" charset="0"/>
                <a:cs typeface="Times New Roman" pitchFamily="18" charset="0"/>
              </a:rPr>
              <a:t>, </a:t>
            </a:r>
            <a:r>
              <a:rPr lang="en-US" sz="3200" dirty="0" err="1">
                <a:latin typeface="Times New Roman" pitchFamily="18" charset="0"/>
                <a:cs typeface="Times New Roman" pitchFamily="18" charset="0"/>
              </a:rPr>
              <a:t>mục</a:t>
            </a:r>
            <a:r>
              <a:rPr lang="en-US" sz="3200" dirty="0">
                <a:latin typeface="Times New Roman" pitchFamily="18" charset="0"/>
                <a:cs typeface="Times New Roman" pitchFamily="18" charset="0"/>
              </a:rPr>
              <a:t> </a:t>
            </a:r>
            <a:r>
              <a:rPr lang="en-US" sz="3200" dirty="0" err="1">
                <a:latin typeface="Times New Roman" pitchFamily="18" charset="0"/>
                <a:cs typeface="Times New Roman" pitchFamily="18" charset="0"/>
              </a:rPr>
              <a:t>đích</a:t>
            </a:r>
            <a:r>
              <a:rPr lang="en-US" sz="3200" dirty="0">
                <a:latin typeface="Times New Roman" pitchFamily="18" charset="0"/>
                <a:cs typeface="Times New Roman" pitchFamily="18" charset="0"/>
              </a:rPr>
              <a:t> </a:t>
            </a:r>
            <a:r>
              <a:rPr lang="en-US" sz="3200" dirty="0" err="1">
                <a:latin typeface="Times New Roman" pitchFamily="18" charset="0"/>
                <a:cs typeface="Times New Roman" pitchFamily="18" charset="0"/>
              </a:rPr>
              <a:t>và</a:t>
            </a:r>
            <a:r>
              <a:rPr lang="en-US" sz="3200" dirty="0">
                <a:latin typeface="Times New Roman" pitchFamily="18" charset="0"/>
                <a:cs typeface="Times New Roman" pitchFamily="18" charset="0"/>
              </a:rPr>
              <a:t> </a:t>
            </a:r>
            <a:r>
              <a:rPr lang="en-US" sz="3200" dirty="0" err="1">
                <a:latin typeface="Times New Roman" pitchFamily="18" charset="0"/>
                <a:cs typeface="Times New Roman" pitchFamily="18" charset="0"/>
              </a:rPr>
              <a:t>yêu</a:t>
            </a:r>
            <a:r>
              <a:rPr lang="en-US" sz="3200" dirty="0">
                <a:latin typeface="Times New Roman" pitchFamily="18" charset="0"/>
                <a:cs typeface="Times New Roman" pitchFamily="18" charset="0"/>
              </a:rPr>
              <a:t> </a:t>
            </a:r>
            <a:r>
              <a:rPr lang="en-US" sz="3200" dirty="0" err="1">
                <a:latin typeface="Times New Roman" pitchFamily="18" charset="0"/>
                <a:cs typeface="Times New Roman" pitchFamily="18" charset="0"/>
              </a:rPr>
              <a:t>cầu</a:t>
            </a:r>
            <a:endParaRPr lang="en-US" sz="3200" dirty="0">
              <a:latin typeface="Times New Roman" pitchFamily="18" charset="0"/>
              <a:cs typeface="Times New Roman" pitchFamily="18" charset="0"/>
            </a:endParaRPr>
          </a:p>
        </p:txBody>
      </p:sp>
      <p:sp>
        <p:nvSpPr>
          <p:cNvPr id="7" name="TextBox 6"/>
          <p:cNvSpPr txBox="1"/>
          <p:nvPr/>
        </p:nvSpPr>
        <p:spPr>
          <a:xfrm>
            <a:off x="977303" y="1428750"/>
            <a:ext cx="10108279" cy="4955203"/>
          </a:xfrm>
          <a:prstGeom prst="rect">
            <a:avLst/>
          </a:prstGeom>
          <a:noFill/>
        </p:spPr>
        <p:txBody>
          <a:bodyPr wrap="square" rtlCol="0">
            <a:spAutoFit/>
          </a:bodyPr>
          <a:lstStyle/>
          <a:p>
            <a:r>
              <a:rPr lang="en-US" sz="2800" b="1" dirty="0">
                <a:latin typeface="Times New Roman" pitchFamily="18" charset="0"/>
                <a:cs typeface="Times New Roman" pitchFamily="18" charset="0"/>
              </a:rPr>
              <a:t>Lý do </a:t>
            </a:r>
            <a:r>
              <a:rPr lang="en-US" sz="2800" b="1" dirty="0" err="1">
                <a:latin typeface="Times New Roman" pitchFamily="18" charset="0"/>
                <a:cs typeface="Times New Roman" pitchFamily="18" charset="0"/>
              </a:rPr>
              <a:t>chọn</a:t>
            </a:r>
            <a:r>
              <a:rPr lang="en-US" sz="2800" b="1" dirty="0">
                <a:latin typeface="Times New Roman" pitchFamily="18" charset="0"/>
                <a:cs typeface="Times New Roman" pitchFamily="18" charset="0"/>
              </a:rPr>
              <a:t> </a:t>
            </a:r>
            <a:r>
              <a:rPr lang="en-US" sz="2800" b="1" dirty="0" err="1">
                <a:latin typeface="Times New Roman" pitchFamily="18" charset="0"/>
                <a:cs typeface="Times New Roman" pitchFamily="18" charset="0"/>
              </a:rPr>
              <a:t>đề</a:t>
            </a:r>
            <a:r>
              <a:rPr lang="en-US" sz="2800" b="1" dirty="0">
                <a:latin typeface="Times New Roman" pitchFamily="18" charset="0"/>
                <a:cs typeface="Times New Roman" pitchFamily="18" charset="0"/>
              </a:rPr>
              <a:t> </a:t>
            </a:r>
            <a:r>
              <a:rPr lang="en-US" sz="2800" b="1" dirty="0" err="1">
                <a:latin typeface="Times New Roman" pitchFamily="18" charset="0"/>
                <a:cs typeface="Times New Roman" pitchFamily="18" charset="0"/>
              </a:rPr>
              <a:t>tài</a:t>
            </a:r>
            <a:r>
              <a:rPr lang="en-US" sz="2800" b="1" dirty="0">
                <a:latin typeface="Times New Roman" pitchFamily="18" charset="0"/>
                <a:cs typeface="Times New Roman" pitchFamily="18" charset="0"/>
              </a:rPr>
              <a:t>:</a:t>
            </a:r>
          </a:p>
          <a:p>
            <a:pPr marL="342900" indent="-342900">
              <a:buFontTx/>
              <a:buChar char="-"/>
            </a:pPr>
            <a:r>
              <a:rPr lang="vi-VN" sz="2400" dirty="0">
                <a:latin typeface="Times New Roman" panose="02020603050405020304" pitchFamily="18" charset="0"/>
                <a:cs typeface="Times New Roman" panose="02020603050405020304" pitchFamily="18" charset="0"/>
              </a:rPr>
              <a:t>Quy trình xếp thời khóa biểu còn chậm, hệ thống thường xuyên quá tải và sập mỗi kỳ đăng ký học</a:t>
            </a:r>
            <a:endParaRPr lang="en-US" sz="2400" dirty="0">
              <a:latin typeface="Times New Roman" panose="02020603050405020304" pitchFamily="18" charset="0"/>
              <a:cs typeface="Times New Roman" panose="02020603050405020304" pitchFamily="18" charset="0"/>
            </a:endParaRPr>
          </a:p>
          <a:p>
            <a:pPr marL="342900" indent="-342900">
              <a:buFontTx/>
              <a:buChar char="-"/>
            </a:pPr>
            <a:r>
              <a:rPr lang="vi-VN" sz="2400" dirty="0">
                <a:latin typeface="Times New Roman" panose="02020603050405020304" pitchFamily="18" charset="0"/>
                <a:cs typeface="Times New Roman" panose="02020603050405020304" pitchFamily="18" charset="0"/>
              </a:rPr>
              <a:t>Bất cập hiện tại ảnh hưởng đến sinh viên, cán bộ và hiệu quả hệ thống, nên cần giải pháp tối ưu quy trình và nâng cao hiệu năng đăng ký học</a:t>
            </a:r>
            <a:endParaRPr lang="en-US" sz="2400" dirty="0">
              <a:latin typeface="Times New Roman" panose="02020603050405020304" pitchFamily="18" charset="0"/>
              <a:cs typeface="Times New Roman" panose="02020603050405020304" pitchFamily="18" charset="0"/>
            </a:endParaRPr>
          </a:p>
          <a:p>
            <a:r>
              <a:rPr lang="en-US" sz="2400" b="1" dirty="0" err="1">
                <a:latin typeface="Times New Roman" pitchFamily="18" charset="0"/>
                <a:cs typeface="Times New Roman" pitchFamily="18" charset="0"/>
              </a:rPr>
              <a:t>Mục</a:t>
            </a:r>
            <a:r>
              <a:rPr lang="en-US" sz="2400" b="1" dirty="0">
                <a:latin typeface="Times New Roman" pitchFamily="18" charset="0"/>
                <a:cs typeface="Times New Roman" pitchFamily="18" charset="0"/>
              </a:rPr>
              <a:t> </a:t>
            </a:r>
            <a:r>
              <a:rPr lang="en-US" sz="2400" b="1" dirty="0" err="1">
                <a:latin typeface="Times New Roman" pitchFamily="18" charset="0"/>
                <a:cs typeface="Times New Roman" pitchFamily="18" charset="0"/>
              </a:rPr>
              <a:t>đích</a:t>
            </a:r>
            <a:r>
              <a:rPr lang="en-US" sz="2400" b="1" dirty="0">
                <a:latin typeface="Times New Roman" pitchFamily="18" charset="0"/>
                <a:cs typeface="Times New Roman" pitchFamily="18" charset="0"/>
              </a:rPr>
              <a:t> </a:t>
            </a:r>
            <a:r>
              <a:rPr lang="en-US" sz="2400" b="1" dirty="0" err="1">
                <a:latin typeface="Times New Roman" pitchFamily="18" charset="0"/>
                <a:cs typeface="Times New Roman" pitchFamily="18" charset="0"/>
              </a:rPr>
              <a:t>xây</a:t>
            </a:r>
            <a:r>
              <a:rPr lang="en-US" sz="2400" b="1" dirty="0">
                <a:latin typeface="Times New Roman" pitchFamily="18" charset="0"/>
                <a:cs typeface="Times New Roman" pitchFamily="18" charset="0"/>
              </a:rPr>
              <a:t> </a:t>
            </a:r>
            <a:r>
              <a:rPr lang="en-US" sz="2400" b="1" dirty="0" err="1">
                <a:latin typeface="Times New Roman" pitchFamily="18" charset="0"/>
                <a:cs typeface="Times New Roman" pitchFamily="18" charset="0"/>
              </a:rPr>
              <a:t>dựng</a:t>
            </a:r>
            <a:r>
              <a:rPr lang="en-US" sz="2400" b="1" dirty="0">
                <a:latin typeface="Times New Roman" pitchFamily="18" charset="0"/>
                <a:cs typeface="Times New Roman" pitchFamily="18" charset="0"/>
              </a:rPr>
              <a:t>:</a:t>
            </a:r>
          </a:p>
          <a:p>
            <a:pPr>
              <a:buFont typeface="Wingdings" pitchFamily="2" charset="2"/>
              <a:buChar char="ü"/>
            </a:pPr>
            <a:r>
              <a:rPr lang="en-US" sz="2400" dirty="0">
                <a:latin typeface="Times New Roman" pitchFamily="18" charset="0"/>
                <a:cs typeface="Times New Roman" pitchFamily="18" charset="0"/>
              </a:rPr>
              <a:t> </a:t>
            </a:r>
            <a:r>
              <a:rPr lang="en-US" sz="2400" dirty="0" err="1">
                <a:latin typeface="Times New Roman" panose="02020603050405020304" pitchFamily="18" charset="0"/>
                <a:cs typeface="Times New Roman" panose="02020603050405020304" pitchFamily="18" charset="0"/>
              </a:rPr>
              <a:t>Xây</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dựng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hệ</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thống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đăng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ký</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học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có</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khả</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năng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chịu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tải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cao</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đáp</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ứng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nhu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cầu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truy</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cập</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lớn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của</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sinh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viên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trong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các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đợt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đăng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ký</a:t>
            </a:r>
            <a:endParaRPr lang="en-US" sz="2400" dirty="0">
              <a:latin typeface="Times New Roman" panose="02020603050405020304" pitchFamily="18" charset="0"/>
              <a:cs typeface="Times New Roman" panose="02020603050405020304" pitchFamily="18" charset="0"/>
            </a:endParaRPr>
          </a:p>
          <a:p>
            <a:pPr>
              <a:buFont typeface="Wingdings" pitchFamily="2" charset="2"/>
              <a:buChar char="ü"/>
            </a:pP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Hỗ</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trợ</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phòng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đào</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tạo</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trong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việc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mở</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lớp</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học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phần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một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cách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hiệu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quả</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nhanh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chóng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và</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linh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hoạt</a:t>
            </a:r>
            <a:endParaRPr lang="en-US" sz="2400" dirty="0">
              <a:latin typeface="Times New Roman" panose="02020603050405020304" pitchFamily="18" charset="0"/>
              <a:cs typeface="Times New Roman" panose="02020603050405020304" pitchFamily="18" charset="0"/>
            </a:endParaRPr>
          </a:p>
          <a:p>
            <a:r>
              <a:rPr lang="en-US" sz="2400" b="1" dirty="0" err="1">
                <a:latin typeface="Times New Roman" pitchFamily="18" charset="0"/>
                <a:cs typeface="Times New Roman" pitchFamily="18" charset="0"/>
              </a:rPr>
              <a:t>Yêu</a:t>
            </a:r>
            <a:r>
              <a:rPr lang="en-US" sz="2400" b="1" dirty="0">
                <a:latin typeface="Times New Roman" pitchFamily="18" charset="0"/>
                <a:cs typeface="Times New Roman" pitchFamily="18" charset="0"/>
              </a:rPr>
              <a:t> </a:t>
            </a:r>
            <a:r>
              <a:rPr lang="en-US" sz="2400" b="1" dirty="0" err="1">
                <a:latin typeface="Times New Roman" pitchFamily="18" charset="0"/>
                <a:cs typeface="Times New Roman" pitchFamily="18" charset="0"/>
              </a:rPr>
              <a:t>cầu</a:t>
            </a:r>
            <a:r>
              <a:rPr lang="en-US" sz="2400" b="1" dirty="0">
                <a:latin typeface="Times New Roman" pitchFamily="18" charset="0"/>
                <a:cs typeface="Times New Roman" pitchFamily="18" charset="0"/>
              </a:rPr>
              <a:t>:</a:t>
            </a:r>
          </a:p>
          <a:p>
            <a:pPr>
              <a:buFont typeface="Wingdings" pitchFamily="2" charset="2"/>
              <a:buChar char="ü"/>
            </a:pP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Xây</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dựng</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hệ</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thống</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đăng</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ký</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học</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cho</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sinh</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viên</a:t>
            </a:r>
            <a:endParaRPr lang="en-US" sz="2400" dirty="0">
              <a:latin typeface="Times New Roman" pitchFamily="18" charset="0"/>
              <a:cs typeface="Times New Roman" pitchFamily="18" charset="0"/>
            </a:endParaRPr>
          </a:p>
          <a:p>
            <a:pPr>
              <a:buFont typeface="Wingdings" pitchFamily="2" charset="2"/>
              <a:buChar char="ü"/>
            </a:pP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Xây</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dựng</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hệ</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thống</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mở</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lớp</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học</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phần</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cho</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phòng</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đào</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tạo</a:t>
            </a:r>
            <a:endParaRPr lang="en-US" sz="2400" dirty="0">
              <a:latin typeface="Times New Roman" pitchFamily="18" charset="0"/>
              <a:cs typeface="Times New Roman" pitchFamily="18" charset="0"/>
            </a:endParaRPr>
          </a:p>
        </p:txBody>
      </p:sp>
      <p:pic>
        <p:nvPicPr>
          <p:cNvPr id="9" name="Hình ảnh 8">
            <a:extLst>
              <a:ext uri="{FF2B5EF4-FFF2-40B4-BE49-F238E27FC236}">
                <a16:creationId xmlns:a16="http://schemas.microsoft.com/office/drawing/2014/main" id="{3592360F-1265-2A28-D6B8-FCAE1408CC6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53064" y="76200"/>
            <a:ext cx="2032518" cy="1096962"/>
          </a:xfrm>
          <a:prstGeom prst="rect">
            <a:avLst/>
          </a:prstGeom>
        </p:spPr>
      </p:pic>
      <p:grpSp>
        <p:nvGrpSpPr>
          <p:cNvPr id="5" name="Group 5"/>
          <p:cNvGrpSpPr/>
          <p:nvPr/>
        </p:nvGrpSpPr>
        <p:grpSpPr>
          <a:xfrm>
            <a:off x="10313422" y="6028353"/>
            <a:ext cx="772160" cy="711200"/>
            <a:chOff x="0" y="78752"/>
            <a:chExt cx="1239891" cy="1216568"/>
          </a:xfrm>
        </p:grpSpPr>
        <p:grpSp>
          <p:nvGrpSpPr>
            <p:cNvPr id="6" name="Group 6"/>
            <p:cNvGrpSpPr/>
            <p:nvPr/>
          </p:nvGrpSpPr>
          <p:grpSpPr>
            <a:xfrm>
              <a:off x="0" y="78752"/>
              <a:ext cx="1239891" cy="1216568"/>
              <a:chOff x="0" y="407133"/>
              <a:chExt cx="6350000" cy="6289438"/>
            </a:xfrm>
          </p:grpSpPr>
          <p:sp>
            <p:nvSpPr>
              <p:cNvPr id="10" name="Freeform 9"/>
              <p:cNvSpPr/>
              <p:nvPr/>
            </p:nvSpPr>
            <p:spPr>
              <a:xfrm>
                <a:off x="0" y="407133"/>
                <a:ext cx="6350000" cy="6289438"/>
              </a:xfrm>
              <a:custGeom>
                <a:avLst/>
                <a:gdLst/>
                <a:ahLst/>
                <a:cxnLst/>
                <a:rect l="l" t="t" r="r" b="b"/>
                <a:pathLst>
                  <a:path w="6350000" h="6289438">
                    <a:moveTo>
                      <a:pt x="3175000" y="0"/>
                    </a:moveTo>
                    <a:cubicBezTo>
                      <a:pt x="1421496" y="0"/>
                      <a:pt x="0" y="1407939"/>
                      <a:pt x="0" y="3144719"/>
                    </a:cubicBezTo>
                    <a:cubicBezTo>
                      <a:pt x="0" y="4881500"/>
                      <a:pt x="1421496" y="6289438"/>
                      <a:pt x="3175000" y="6289438"/>
                    </a:cubicBezTo>
                    <a:cubicBezTo>
                      <a:pt x="4928504" y="6289438"/>
                      <a:pt x="6350000" y="4881500"/>
                      <a:pt x="6350000" y="3144719"/>
                    </a:cubicBezTo>
                    <a:cubicBezTo>
                      <a:pt x="6350000" y="1407939"/>
                      <a:pt x="4928504" y="0"/>
                      <a:pt x="3175000" y="0"/>
                    </a:cubicBezTo>
                    <a:close/>
                  </a:path>
                </a:pathLst>
              </a:custGeom>
              <a:solidFill>
                <a:srgbClr val="052896"/>
              </a:solidFill>
            </p:spPr>
          </p:sp>
        </p:grpSp>
        <p:sp>
          <p:nvSpPr>
            <p:cNvPr id="8" name="TextBox 8"/>
            <p:cNvSpPr txBox="1"/>
            <p:nvPr/>
          </p:nvSpPr>
          <p:spPr>
            <a:xfrm>
              <a:off x="275689" y="361313"/>
              <a:ext cx="688516" cy="636161"/>
            </a:xfrm>
            <a:prstGeom prst="rect">
              <a:avLst/>
            </a:prstGeom>
          </p:spPr>
          <p:txBody>
            <a:bodyPr lIns="0" tIns="0" rIns="0" bIns="0" rtlCol="0" anchor="t">
              <a:spAutoFit/>
            </a:bodyPr>
            <a:lstStyle/>
            <a:p>
              <a:pPr algn="ctr">
                <a:lnSpc>
                  <a:spcPts val="2942"/>
                </a:lnSpc>
              </a:pPr>
              <a:r>
                <a:rPr lang="en-US" sz="2451" dirty="0">
                  <a:solidFill>
                    <a:srgbClr val="FFFFFF"/>
                  </a:solidFill>
                  <a:latin typeface="Public Sans"/>
                  <a:ea typeface="Public Sans"/>
                  <a:cs typeface="Public Sans"/>
                  <a:sym typeface="Public Sans"/>
                </a:rPr>
                <a:t>0</a:t>
              </a:r>
              <a:r>
                <a:rPr lang="vi-VN" sz="2451" dirty="0">
                  <a:solidFill>
                    <a:srgbClr val="FFFFFF"/>
                  </a:solidFill>
                  <a:latin typeface="Public Sans"/>
                  <a:ea typeface="Public Sans"/>
                  <a:cs typeface="Public Sans"/>
                  <a:sym typeface="Public Sans"/>
                </a:rPr>
                <a:t>3</a:t>
              </a:r>
              <a:endParaRPr lang="en-US" sz="2451" dirty="0">
                <a:solidFill>
                  <a:srgbClr val="FFFFFF"/>
                </a:solidFill>
                <a:latin typeface="Public Sans"/>
                <a:ea typeface="Public Sans"/>
                <a:cs typeface="Public Sans"/>
                <a:sym typeface="Public Sans"/>
              </a:endParaRPr>
            </a:p>
          </p:txBody>
        </p:sp>
      </p:grpSp>
    </p:spTree>
    <p:extLst>
      <p:ext uri="{BB962C8B-B14F-4D97-AF65-F5344CB8AC3E}">
        <p14:creationId xmlns:p14="http://schemas.microsoft.com/office/powerpoint/2010/main" val="40102786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latin typeface="Times New Roman" pitchFamily="18" charset="0"/>
                <a:cs typeface="Times New Roman" pitchFamily="18" charset="0"/>
              </a:rPr>
              <a:t>II. </a:t>
            </a:r>
            <a:r>
              <a:rPr lang="en-US" sz="3200" dirty="0" err="1">
                <a:latin typeface="Times New Roman" pitchFamily="18" charset="0"/>
                <a:cs typeface="Times New Roman" pitchFamily="18" charset="0"/>
              </a:rPr>
              <a:t>Phân</a:t>
            </a:r>
            <a:r>
              <a:rPr lang="en-US" sz="3200" dirty="0">
                <a:latin typeface="Times New Roman" pitchFamily="18" charset="0"/>
                <a:cs typeface="Times New Roman" pitchFamily="18" charset="0"/>
              </a:rPr>
              <a:t> </a:t>
            </a:r>
            <a:r>
              <a:rPr lang="en-US" sz="3200" dirty="0" err="1">
                <a:latin typeface="Times New Roman" pitchFamily="18" charset="0"/>
                <a:cs typeface="Times New Roman" pitchFamily="18" charset="0"/>
              </a:rPr>
              <a:t>tích</a:t>
            </a:r>
            <a:r>
              <a:rPr lang="en-US" sz="3200" dirty="0">
                <a:latin typeface="Times New Roman" pitchFamily="18" charset="0"/>
                <a:cs typeface="Times New Roman" pitchFamily="18" charset="0"/>
              </a:rPr>
              <a:t> </a:t>
            </a:r>
            <a:r>
              <a:rPr lang="en-US" sz="3200" dirty="0" err="1">
                <a:latin typeface="Times New Roman" pitchFamily="18" charset="0"/>
                <a:cs typeface="Times New Roman" pitchFamily="18" charset="0"/>
              </a:rPr>
              <a:t>và</a:t>
            </a:r>
            <a:r>
              <a:rPr lang="en-US" sz="3200" dirty="0">
                <a:latin typeface="Times New Roman" pitchFamily="18" charset="0"/>
                <a:cs typeface="Times New Roman" pitchFamily="18" charset="0"/>
              </a:rPr>
              <a:t> </a:t>
            </a:r>
            <a:r>
              <a:rPr lang="en-US" sz="3200" dirty="0" err="1">
                <a:latin typeface="Times New Roman" pitchFamily="18" charset="0"/>
                <a:cs typeface="Times New Roman" pitchFamily="18" charset="0"/>
              </a:rPr>
              <a:t>thiết</a:t>
            </a:r>
            <a:r>
              <a:rPr lang="en-US" sz="3200" dirty="0">
                <a:latin typeface="Times New Roman" pitchFamily="18" charset="0"/>
                <a:cs typeface="Times New Roman" pitchFamily="18" charset="0"/>
              </a:rPr>
              <a:t> </a:t>
            </a:r>
            <a:r>
              <a:rPr lang="en-US" sz="3200" dirty="0" err="1">
                <a:latin typeface="Times New Roman" pitchFamily="18" charset="0"/>
                <a:cs typeface="Times New Roman" pitchFamily="18" charset="0"/>
              </a:rPr>
              <a:t>kế</a:t>
            </a:r>
            <a:r>
              <a:rPr lang="en-US" sz="3200" dirty="0">
                <a:latin typeface="Times New Roman" pitchFamily="18" charset="0"/>
                <a:cs typeface="Times New Roman" pitchFamily="18" charset="0"/>
              </a:rPr>
              <a:t> </a:t>
            </a:r>
            <a:r>
              <a:rPr lang="en-US" sz="3200" dirty="0" err="1">
                <a:latin typeface="Times New Roman" pitchFamily="18" charset="0"/>
                <a:cs typeface="Times New Roman" pitchFamily="18" charset="0"/>
              </a:rPr>
              <a:t>hệ</a:t>
            </a:r>
            <a:r>
              <a:rPr lang="en-US" sz="3200" dirty="0">
                <a:latin typeface="Times New Roman" pitchFamily="18" charset="0"/>
                <a:cs typeface="Times New Roman" pitchFamily="18" charset="0"/>
              </a:rPr>
              <a:t> </a:t>
            </a:r>
            <a:r>
              <a:rPr lang="en-US" sz="3200" dirty="0" err="1">
                <a:latin typeface="Times New Roman" pitchFamily="18" charset="0"/>
                <a:cs typeface="Times New Roman" pitchFamily="18" charset="0"/>
              </a:rPr>
              <a:t>thống</a:t>
            </a:r>
            <a:endParaRPr lang="en-US" sz="3200" dirty="0">
              <a:latin typeface="Times New Roman" pitchFamily="18" charset="0"/>
              <a:cs typeface="Times New Roman" pitchFamily="18" charset="0"/>
            </a:endParaRPr>
          </a:p>
        </p:txBody>
      </p:sp>
      <p:sp>
        <p:nvSpPr>
          <p:cNvPr id="3" name="Content Placeholder 2"/>
          <p:cNvSpPr>
            <a:spLocks noGrp="1"/>
          </p:cNvSpPr>
          <p:nvPr>
            <p:ph idx="1"/>
          </p:nvPr>
        </p:nvSpPr>
        <p:spPr/>
        <p:txBody>
          <a:bodyPr>
            <a:normAutofit/>
          </a:bodyPr>
          <a:lstStyle/>
          <a:p>
            <a:r>
              <a:rPr lang="en-US" sz="2800" dirty="0" err="1">
                <a:latin typeface="Times New Roman" pitchFamily="18" charset="0"/>
                <a:cs typeface="Times New Roman" pitchFamily="18" charset="0"/>
              </a:rPr>
              <a:t>Usecase</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tổng</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quát</a:t>
            </a:r>
            <a:endParaRPr lang="en-US" sz="2800" dirty="0">
              <a:latin typeface="Times New Roman" pitchFamily="18" charset="0"/>
              <a:cs typeface="Times New Roman" pitchFamily="18" charset="0"/>
            </a:endParaRPr>
          </a:p>
          <a:p>
            <a:r>
              <a:rPr lang="en-US" sz="2800" dirty="0" err="1">
                <a:latin typeface="Times New Roman" pitchFamily="18" charset="0"/>
                <a:cs typeface="Times New Roman" pitchFamily="18" charset="0"/>
              </a:rPr>
              <a:t>Cơ</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sở</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dữ</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liệu</a:t>
            </a:r>
            <a:endParaRPr lang="en-US" sz="2800" dirty="0">
              <a:latin typeface="Times New Roman" pitchFamily="18" charset="0"/>
              <a:cs typeface="Times New Roman" pitchFamily="18" charset="0"/>
            </a:endParaRPr>
          </a:p>
        </p:txBody>
      </p:sp>
      <p:pic>
        <p:nvPicPr>
          <p:cNvPr id="5" name="Hình ảnh 4">
            <a:extLst>
              <a:ext uri="{FF2B5EF4-FFF2-40B4-BE49-F238E27FC236}">
                <a16:creationId xmlns:a16="http://schemas.microsoft.com/office/drawing/2014/main" id="{52740532-878C-61B4-7B5C-EB4A1A7CC49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3064" y="76200"/>
            <a:ext cx="2032518" cy="1096962"/>
          </a:xfrm>
          <a:prstGeom prst="rect">
            <a:avLst/>
          </a:prstGeom>
        </p:spPr>
      </p:pic>
      <p:grpSp>
        <p:nvGrpSpPr>
          <p:cNvPr id="6" name="Group 5"/>
          <p:cNvGrpSpPr/>
          <p:nvPr/>
        </p:nvGrpSpPr>
        <p:grpSpPr>
          <a:xfrm>
            <a:off x="10313422" y="5888038"/>
            <a:ext cx="772160" cy="711200"/>
            <a:chOff x="0" y="78752"/>
            <a:chExt cx="1239891" cy="1216568"/>
          </a:xfrm>
        </p:grpSpPr>
        <p:grpSp>
          <p:nvGrpSpPr>
            <p:cNvPr id="7" name="Group 6"/>
            <p:cNvGrpSpPr/>
            <p:nvPr/>
          </p:nvGrpSpPr>
          <p:grpSpPr>
            <a:xfrm>
              <a:off x="0" y="78752"/>
              <a:ext cx="1239891" cy="1216568"/>
              <a:chOff x="0" y="407133"/>
              <a:chExt cx="6350000" cy="6289438"/>
            </a:xfrm>
          </p:grpSpPr>
          <p:sp>
            <p:nvSpPr>
              <p:cNvPr id="9" name="Freeform 8"/>
              <p:cNvSpPr/>
              <p:nvPr/>
            </p:nvSpPr>
            <p:spPr>
              <a:xfrm>
                <a:off x="0" y="407133"/>
                <a:ext cx="6350000" cy="6289438"/>
              </a:xfrm>
              <a:custGeom>
                <a:avLst/>
                <a:gdLst/>
                <a:ahLst/>
                <a:cxnLst/>
                <a:rect l="l" t="t" r="r" b="b"/>
                <a:pathLst>
                  <a:path w="6350000" h="6289438">
                    <a:moveTo>
                      <a:pt x="3175000" y="0"/>
                    </a:moveTo>
                    <a:cubicBezTo>
                      <a:pt x="1421496" y="0"/>
                      <a:pt x="0" y="1407939"/>
                      <a:pt x="0" y="3144719"/>
                    </a:cubicBezTo>
                    <a:cubicBezTo>
                      <a:pt x="0" y="4881500"/>
                      <a:pt x="1421496" y="6289438"/>
                      <a:pt x="3175000" y="6289438"/>
                    </a:cubicBezTo>
                    <a:cubicBezTo>
                      <a:pt x="4928504" y="6289438"/>
                      <a:pt x="6350000" y="4881500"/>
                      <a:pt x="6350000" y="3144719"/>
                    </a:cubicBezTo>
                    <a:cubicBezTo>
                      <a:pt x="6350000" y="1407939"/>
                      <a:pt x="4928504" y="0"/>
                      <a:pt x="3175000" y="0"/>
                    </a:cubicBezTo>
                    <a:close/>
                  </a:path>
                </a:pathLst>
              </a:custGeom>
              <a:solidFill>
                <a:srgbClr val="052896"/>
              </a:solidFill>
            </p:spPr>
          </p:sp>
        </p:grpSp>
        <p:sp>
          <p:nvSpPr>
            <p:cNvPr id="8" name="TextBox 8"/>
            <p:cNvSpPr txBox="1"/>
            <p:nvPr/>
          </p:nvSpPr>
          <p:spPr>
            <a:xfrm>
              <a:off x="275689" y="361313"/>
              <a:ext cx="688516" cy="636161"/>
            </a:xfrm>
            <a:prstGeom prst="rect">
              <a:avLst/>
            </a:prstGeom>
          </p:spPr>
          <p:txBody>
            <a:bodyPr lIns="0" tIns="0" rIns="0" bIns="0" rtlCol="0" anchor="t">
              <a:spAutoFit/>
            </a:bodyPr>
            <a:lstStyle/>
            <a:p>
              <a:pPr algn="ctr">
                <a:lnSpc>
                  <a:spcPts val="2942"/>
                </a:lnSpc>
              </a:pPr>
              <a:r>
                <a:rPr lang="en-US" sz="2451" dirty="0">
                  <a:solidFill>
                    <a:srgbClr val="FFFFFF"/>
                  </a:solidFill>
                  <a:latin typeface="Public Sans"/>
                  <a:ea typeface="Public Sans"/>
                  <a:cs typeface="Public Sans"/>
                  <a:sym typeface="Public Sans"/>
                </a:rPr>
                <a:t>0</a:t>
              </a:r>
              <a:r>
                <a:rPr lang="vi-VN" sz="2451" dirty="0">
                  <a:solidFill>
                    <a:srgbClr val="FFFFFF"/>
                  </a:solidFill>
                  <a:latin typeface="Public Sans"/>
                  <a:ea typeface="Public Sans"/>
                  <a:cs typeface="Public Sans"/>
                  <a:sym typeface="Public Sans"/>
                </a:rPr>
                <a:t>4</a:t>
              </a:r>
              <a:endParaRPr lang="en-US" sz="2451" dirty="0">
                <a:solidFill>
                  <a:srgbClr val="FFFFFF"/>
                </a:solidFill>
                <a:latin typeface="Public Sans"/>
                <a:ea typeface="Public Sans"/>
                <a:cs typeface="Public Sans"/>
                <a:sym typeface="Public Sans"/>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err="1">
                <a:latin typeface="Times New Roman" pitchFamily="18" charset="0"/>
                <a:cs typeface="Times New Roman" pitchFamily="18" charset="0"/>
              </a:rPr>
              <a:t>Usecase</a:t>
            </a:r>
            <a:r>
              <a:rPr lang="en-US" sz="3200" dirty="0">
                <a:latin typeface="Times New Roman" pitchFamily="18" charset="0"/>
                <a:cs typeface="Times New Roman" pitchFamily="18" charset="0"/>
              </a:rPr>
              <a:t> </a:t>
            </a:r>
            <a:r>
              <a:rPr lang="en-US" sz="3200" dirty="0" err="1">
                <a:latin typeface="Times New Roman" pitchFamily="18" charset="0"/>
                <a:cs typeface="Times New Roman" pitchFamily="18" charset="0"/>
              </a:rPr>
              <a:t>tổng</a:t>
            </a:r>
            <a:r>
              <a:rPr lang="en-US" sz="3200" dirty="0">
                <a:latin typeface="Times New Roman" pitchFamily="18" charset="0"/>
                <a:cs typeface="Times New Roman" pitchFamily="18" charset="0"/>
              </a:rPr>
              <a:t> </a:t>
            </a:r>
            <a:r>
              <a:rPr lang="en-US" sz="3200" dirty="0" err="1">
                <a:latin typeface="Times New Roman" pitchFamily="18" charset="0"/>
                <a:cs typeface="Times New Roman" pitchFamily="18" charset="0"/>
              </a:rPr>
              <a:t>quát</a:t>
            </a:r>
            <a:endParaRPr lang="en-US" sz="3200" dirty="0">
              <a:latin typeface="Times New Roman" pitchFamily="18" charset="0"/>
              <a:cs typeface="Times New Roman" pitchFamily="18" charset="0"/>
            </a:endParaRPr>
          </a:p>
        </p:txBody>
      </p:sp>
      <p:sp>
        <p:nvSpPr>
          <p:cNvPr id="8" name="TextBox 7"/>
          <p:cNvSpPr txBox="1"/>
          <p:nvPr/>
        </p:nvSpPr>
        <p:spPr>
          <a:xfrm>
            <a:off x="3219134" y="6113478"/>
            <a:ext cx="5752214" cy="461665"/>
          </a:xfrm>
          <a:prstGeom prst="rect">
            <a:avLst/>
          </a:prstGeom>
          <a:noFill/>
        </p:spPr>
        <p:txBody>
          <a:bodyPr wrap="square" rtlCol="0">
            <a:spAutoFit/>
          </a:bodyPr>
          <a:lstStyle/>
          <a:p>
            <a:pPr algn="ctr"/>
            <a:r>
              <a:rPr lang="en-US" sz="2400" dirty="0" err="1">
                <a:latin typeface="Times New Roman" pitchFamily="18" charset="0"/>
                <a:cs typeface="Times New Roman" pitchFamily="18" charset="0"/>
              </a:rPr>
              <a:t>Hình</a:t>
            </a:r>
            <a:r>
              <a:rPr lang="en-US" sz="2400" dirty="0">
                <a:latin typeface="Times New Roman" pitchFamily="18" charset="0"/>
                <a:cs typeface="Times New Roman" pitchFamily="18" charset="0"/>
              </a:rPr>
              <a:t> 1. </a:t>
            </a:r>
            <a:r>
              <a:rPr lang="en-US" sz="2400" dirty="0" err="1">
                <a:latin typeface="Times New Roman" pitchFamily="18" charset="0"/>
                <a:cs typeface="Times New Roman" pitchFamily="18" charset="0"/>
              </a:rPr>
              <a:t>Usecase</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tổng</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quát</a:t>
            </a:r>
            <a:endParaRPr lang="en-US" dirty="0"/>
          </a:p>
        </p:txBody>
      </p:sp>
      <p:pic>
        <p:nvPicPr>
          <p:cNvPr id="3" name="Hình ảnh 2">
            <a:extLst>
              <a:ext uri="{FF2B5EF4-FFF2-40B4-BE49-F238E27FC236}">
                <a16:creationId xmlns:a16="http://schemas.microsoft.com/office/drawing/2014/main" id="{FF15BB7C-271F-E05D-8174-AFB6F514B6C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53064" y="76200"/>
            <a:ext cx="2032518" cy="1096962"/>
          </a:xfrm>
          <a:prstGeom prst="rect">
            <a:avLst/>
          </a:prstGeom>
        </p:spPr>
      </p:pic>
      <p:pic>
        <p:nvPicPr>
          <p:cNvPr id="11" name="Chỗ dành sẵn cho Nội dung 10">
            <a:extLst>
              <a:ext uri="{FF2B5EF4-FFF2-40B4-BE49-F238E27FC236}">
                <a16:creationId xmlns:a16="http://schemas.microsoft.com/office/drawing/2014/main" id="{ABA43A4B-CDCA-06C8-3337-2D7D63DAE533}"/>
              </a:ext>
            </a:extLst>
          </p:cNvPr>
          <p:cNvPicPr>
            <a:picLocks noGrp="1" noChangeAspect="1"/>
          </p:cNvPicPr>
          <p:nvPr>
            <p:ph sz="half" idx="1"/>
          </p:nvPr>
        </p:nvPicPr>
        <p:blipFill>
          <a:blip r:embed="rId4">
            <a:extLst>
              <a:ext uri="{28A0092B-C50C-407E-A947-70E740481C1C}">
                <a14:useLocalDpi xmlns:a14="http://schemas.microsoft.com/office/drawing/2010/main" val="0"/>
              </a:ext>
            </a:extLst>
          </a:blip>
          <a:stretch>
            <a:fillRect/>
          </a:stretch>
        </p:blipFill>
        <p:spPr>
          <a:xfrm>
            <a:off x="3637791" y="1744572"/>
            <a:ext cx="4914900" cy="4199365"/>
          </a:xfrm>
        </p:spPr>
      </p:pic>
      <p:grpSp>
        <p:nvGrpSpPr>
          <p:cNvPr id="6" name="Group 5"/>
          <p:cNvGrpSpPr/>
          <p:nvPr/>
        </p:nvGrpSpPr>
        <p:grpSpPr>
          <a:xfrm>
            <a:off x="10313422" y="5988710"/>
            <a:ext cx="772160" cy="711200"/>
            <a:chOff x="0" y="78752"/>
            <a:chExt cx="1239891" cy="1216568"/>
          </a:xfrm>
        </p:grpSpPr>
        <p:grpSp>
          <p:nvGrpSpPr>
            <p:cNvPr id="7" name="Group 6"/>
            <p:cNvGrpSpPr/>
            <p:nvPr/>
          </p:nvGrpSpPr>
          <p:grpSpPr>
            <a:xfrm>
              <a:off x="0" y="78752"/>
              <a:ext cx="1239891" cy="1216568"/>
              <a:chOff x="0" y="407133"/>
              <a:chExt cx="6350000" cy="6289438"/>
            </a:xfrm>
          </p:grpSpPr>
          <p:sp>
            <p:nvSpPr>
              <p:cNvPr id="10" name="Freeform 9"/>
              <p:cNvSpPr/>
              <p:nvPr/>
            </p:nvSpPr>
            <p:spPr>
              <a:xfrm>
                <a:off x="0" y="407133"/>
                <a:ext cx="6350000" cy="6289438"/>
              </a:xfrm>
              <a:custGeom>
                <a:avLst/>
                <a:gdLst/>
                <a:ahLst/>
                <a:cxnLst/>
                <a:rect l="l" t="t" r="r" b="b"/>
                <a:pathLst>
                  <a:path w="6350000" h="6289438">
                    <a:moveTo>
                      <a:pt x="3175000" y="0"/>
                    </a:moveTo>
                    <a:cubicBezTo>
                      <a:pt x="1421496" y="0"/>
                      <a:pt x="0" y="1407939"/>
                      <a:pt x="0" y="3144719"/>
                    </a:cubicBezTo>
                    <a:cubicBezTo>
                      <a:pt x="0" y="4881500"/>
                      <a:pt x="1421496" y="6289438"/>
                      <a:pt x="3175000" y="6289438"/>
                    </a:cubicBezTo>
                    <a:cubicBezTo>
                      <a:pt x="4928504" y="6289438"/>
                      <a:pt x="6350000" y="4881500"/>
                      <a:pt x="6350000" y="3144719"/>
                    </a:cubicBezTo>
                    <a:cubicBezTo>
                      <a:pt x="6350000" y="1407939"/>
                      <a:pt x="4928504" y="0"/>
                      <a:pt x="3175000" y="0"/>
                    </a:cubicBezTo>
                    <a:close/>
                  </a:path>
                </a:pathLst>
              </a:custGeom>
              <a:solidFill>
                <a:srgbClr val="052896"/>
              </a:solidFill>
            </p:spPr>
          </p:sp>
        </p:grpSp>
        <p:sp>
          <p:nvSpPr>
            <p:cNvPr id="9" name="TextBox 8"/>
            <p:cNvSpPr txBox="1"/>
            <p:nvPr/>
          </p:nvSpPr>
          <p:spPr>
            <a:xfrm>
              <a:off x="275689" y="361313"/>
              <a:ext cx="688516" cy="636161"/>
            </a:xfrm>
            <a:prstGeom prst="rect">
              <a:avLst/>
            </a:prstGeom>
          </p:spPr>
          <p:txBody>
            <a:bodyPr lIns="0" tIns="0" rIns="0" bIns="0" rtlCol="0" anchor="t">
              <a:spAutoFit/>
            </a:bodyPr>
            <a:lstStyle/>
            <a:p>
              <a:pPr algn="ctr">
                <a:lnSpc>
                  <a:spcPts val="2942"/>
                </a:lnSpc>
              </a:pPr>
              <a:r>
                <a:rPr lang="en-US" sz="2451" dirty="0">
                  <a:solidFill>
                    <a:srgbClr val="FFFFFF"/>
                  </a:solidFill>
                  <a:latin typeface="Public Sans"/>
                  <a:ea typeface="Public Sans"/>
                  <a:cs typeface="Public Sans"/>
                  <a:sym typeface="Public Sans"/>
                </a:rPr>
                <a:t>0</a:t>
              </a:r>
              <a:r>
                <a:rPr lang="vi-VN" sz="2451" dirty="0">
                  <a:solidFill>
                    <a:srgbClr val="FFFFFF"/>
                  </a:solidFill>
                  <a:latin typeface="Public Sans"/>
                  <a:ea typeface="Public Sans"/>
                  <a:cs typeface="Public Sans"/>
                  <a:sym typeface="Public Sans"/>
                </a:rPr>
                <a:t>5</a:t>
              </a:r>
              <a:endParaRPr lang="en-US" sz="2451" dirty="0">
                <a:solidFill>
                  <a:srgbClr val="FFFFFF"/>
                </a:solidFill>
                <a:latin typeface="Public Sans"/>
                <a:ea typeface="Public Sans"/>
                <a:cs typeface="Public Sans"/>
                <a:sym typeface="Public Sans"/>
              </a:endParaRPr>
            </a:p>
          </p:txBody>
        </p:sp>
      </p:grpSp>
    </p:spTree>
    <p:extLst>
      <p:ext uri="{BB962C8B-B14F-4D97-AF65-F5344CB8AC3E}">
        <p14:creationId xmlns:p14="http://schemas.microsoft.com/office/powerpoint/2010/main" val="2853788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err="1">
                <a:latin typeface="Times New Roman" pitchFamily="18" charset="0"/>
                <a:cs typeface="Times New Roman" pitchFamily="18" charset="0"/>
              </a:rPr>
              <a:t>Cơ</a:t>
            </a:r>
            <a:r>
              <a:rPr lang="en-US" sz="3200" dirty="0">
                <a:latin typeface="Times New Roman" pitchFamily="18" charset="0"/>
                <a:cs typeface="Times New Roman" pitchFamily="18" charset="0"/>
              </a:rPr>
              <a:t> </a:t>
            </a:r>
            <a:r>
              <a:rPr lang="en-US" sz="3200" dirty="0" err="1">
                <a:latin typeface="Times New Roman" pitchFamily="18" charset="0"/>
                <a:cs typeface="Times New Roman" pitchFamily="18" charset="0"/>
              </a:rPr>
              <a:t>sở</a:t>
            </a:r>
            <a:r>
              <a:rPr lang="en-US" sz="3200" dirty="0">
                <a:latin typeface="Times New Roman" pitchFamily="18" charset="0"/>
                <a:cs typeface="Times New Roman" pitchFamily="18" charset="0"/>
              </a:rPr>
              <a:t> </a:t>
            </a:r>
            <a:r>
              <a:rPr lang="en-US" sz="3200" dirty="0" err="1">
                <a:latin typeface="Times New Roman" pitchFamily="18" charset="0"/>
                <a:cs typeface="Times New Roman" pitchFamily="18" charset="0"/>
              </a:rPr>
              <a:t>dữ</a:t>
            </a:r>
            <a:r>
              <a:rPr lang="en-US" sz="3200" dirty="0">
                <a:latin typeface="Times New Roman" pitchFamily="18" charset="0"/>
                <a:cs typeface="Times New Roman" pitchFamily="18" charset="0"/>
              </a:rPr>
              <a:t> </a:t>
            </a:r>
            <a:r>
              <a:rPr lang="en-US" sz="3200" dirty="0" err="1">
                <a:latin typeface="Times New Roman" pitchFamily="18" charset="0"/>
                <a:cs typeface="Times New Roman" pitchFamily="18" charset="0"/>
              </a:rPr>
              <a:t>liệu</a:t>
            </a:r>
            <a:endParaRPr lang="en-US" sz="3200" dirty="0">
              <a:latin typeface="Times New Roman" pitchFamily="18" charset="0"/>
              <a:cs typeface="Times New Roman" pitchFamily="18" charset="0"/>
            </a:endParaRPr>
          </a:p>
        </p:txBody>
      </p:sp>
      <p:sp>
        <p:nvSpPr>
          <p:cNvPr id="8" name="TextBox 7"/>
          <p:cNvSpPr txBox="1"/>
          <p:nvPr/>
        </p:nvSpPr>
        <p:spPr>
          <a:xfrm>
            <a:off x="3277613" y="6294502"/>
            <a:ext cx="5635256" cy="369332"/>
          </a:xfrm>
          <a:prstGeom prst="rect">
            <a:avLst/>
          </a:prstGeom>
          <a:noFill/>
        </p:spPr>
        <p:txBody>
          <a:bodyPr wrap="square" rtlCol="0">
            <a:spAutoFit/>
          </a:bodyPr>
          <a:lstStyle/>
          <a:p>
            <a:pPr algn="ctr"/>
            <a:r>
              <a:rPr lang="en-US" dirty="0" err="1">
                <a:latin typeface="Times New Roman" pitchFamily="18" charset="0"/>
                <a:cs typeface="Times New Roman" pitchFamily="18" charset="0"/>
              </a:rPr>
              <a:t>Hình</a:t>
            </a:r>
            <a:r>
              <a:rPr lang="en-US" dirty="0">
                <a:latin typeface="Times New Roman" pitchFamily="18" charset="0"/>
                <a:cs typeface="Times New Roman" pitchFamily="18" charset="0"/>
              </a:rPr>
              <a:t> 2. </a:t>
            </a:r>
            <a:r>
              <a:rPr lang="en-US" dirty="0" err="1">
                <a:latin typeface="Times New Roman" pitchFamily="18" charset="0"/>
                <a:cs typeface="Times New Roman" pitchFamily="18" charset="0"/>
              </a:rPr>
              <a:t>Cơ</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sở</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dữ</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liệu</a:t>
            </a:r>
            <a:endParaRPr lang="en-US" dirty="0">
              <a:latin typeface="Times New Roman" pitchFamily="18" charset="0"/>
              <a:cs typeface="Times New Roman" pitchFamily="18" charset="0"/>
            </a:endParaRPr>
          </a:p>
        </p:txBody>
      </p:sp>
      <p:pic>
        <p:nvPicPr>
          <p:cNvPr id="3" name="Hình ảnh 2">
            <a:extLst>
              <a:ext uri="{FF2B5EF4-FFF2-40B4-BE49-F238E27FC236}">
                <a16:creationId xmlns:a16="http://schemas.microsoft.com/office/drawing/2014/main" id="{20339174-99BA-6FFA-F235-18F56C0C93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3064" y="76200"/>
            <a:ext cx="2032518" cy="1096962"/>
          </a:xfrm>
          <a:prstGeom prst="rect">
            <a:avLst/>
          </a:prstGeom>
        </p:spPr>
      </p:pic>
      <p:pic>
        <p:nvPicPr>
          <p:cNvPr id="2052" name="Picture 4">
            <a:extLst>
              <a:ext uri="{FF2B5EF4-FFF2-40B4-BE49-F238E27FC236}">
                <a16:creationId xmlns:a16="http://schemas.microsoft.com/office/drawing/2014/main" id="{E3D999E6-0076-4C7D-B70A-A65921FCC35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04901" y="1514813"/>
            <a:ext cx="9980682" cy="4800539"/>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p:cNvGrpSpPr/>
          <p:nvPr/>
        </p:nvGrpSpPr>
        <p:grpSpPr>
          <a:xfrm>
            <a:off x="10313421" y="5959752"/>
            <a:ext cx="772160" cy="711200"/>
            <a:chOff x="0" y="78752"/>
            <a:chExt cx="1239891" cy="1216568"/>
          </a:xfrm>
        </p:grpSpPr>
        <p:grpSp>
          <p:nvGrpSpPr>
            <p:cNvPr id="7" name="Group 6"/>
            <p:cNvGrpSpPr/>
            <p:nvPr/>
          </p:nvGrpSpPr>
          <p:grpSpPr>
            <a:xfrm>
              <a:off x="0" y="78752"/>
              <a:ext cx="1239891" cy="1216568"/>
              <a:chOff x="0" y="407133"/>
              <a:chExt cx="6350000" cy="6289438"/>
            </a:xfrm>
          </p:grpSpPr>
          <p:sp>
            <p:nvSpPr>
              <p:cNvPr id="10" name="Freeform 9"/>
              <p:cNvSpPr/>
              <p:nvPr/>
            </p:nvSpPr>
            <p:spPr>
              <a:xfrm>
                <a:off x="0" y="407133"/>
                <a:ext cx="6350000" cy="6289438"/>
              </a:xfrm>
              <a:custGeom>
                <a:avLst/>
                <a:gdLst/>
                <a:ahLst/>
                <a:cxnLst/>
                <a:rect l="l" t="t" r="r" b="b"/>
                <a:pathLst>
                  <a:path w="6350000" h="6289438">
                    <a:moveTo>
                      <a:pt x="3175000" y="0"/>
                    </a:moveTo>
                    <a:cubicBezTo>
                      <a:pt x="1421496" y="0"/>
                      <a:pt x="0" y="1407939"/>
                      <a:pt x="0" y="3144719"/>
                    </a:cubicBezTo>
                    <a:cubicBezTo>
                      <a:pt x="0" y="4881500"/>
                      <a:pt x="1421496" y="6289438"/>
                      <a:pt x="3175000" y="6289438"/>
                    </a:cubicBezTo>
                    <a:cubicBezTo>
                      <a:pt x="4928504" y="6289438"/>
                      <a:pt x="6350000" y="4881500"/>
                      <a:pt x="6350000" y="3144719"/>
                    </a:cubicBezTo>
                    <a:cubicBezTo>
                      <a:pt x="6350000" y="1407939"/>
                      <a:pt x="4928504" y="0"/>
                      <a:pt x="3175000" y="0"/>
                    </a:cubicBezTo>
                    <a:close/>
                  </a:path>
                </a:pathLst>
              </a:custGeom>
              <a:solidFill>
                <a:srgbClr val="052896"/>
              </a:solidFill>
            </p:spPr>
          </p:sp>
        </p:grpSp>
        <p:sp>
          <p:nvSpPr>
            <p:cNvPr id="9" name="TextBox 8"/>
            <p:cNvSpPr txBox="1"/>
            <p:nvPr/>
          </p:nvSpPr>
          <p:spPr>
            <a:xfrm>
              <a:off x="275689" y="361313"/>
              <a:ext cx="688516" cy="636161"/>
            </a:xfrm>
            <a:prstGeom prst="rect">
              <a:avLst/>
            </a:prstGeom>
          </p:spPr>
          <p:txBody>
            <a:bodyPr lIns="0" tIns="0" rIns="0" bIns="0" rtlCol="0" anchor="t">
              <a:spAutoFit/>
            </a:bodyPr>
            <a:lstStyle/>
            <a:p>
              <a:pPr algn="ctr">
                <a:lnSpc>
                  <a:spcPts val="2942"/>
                </a:lnSpc>
              </a:pPr>
              <a:r>
                <a:rPr lang="en-US" sz="2451" dirty="0">
                  <a:solidFill>
                    <a:srgbClr val="FFFFFF"/>
                  </a:solidFill>
                  <a:latin typeface="Public Sans"/>
                  <a:ea typeface="Public Sans"/>
                  <a:cs typeface="Public Sans"/>
                  <a:sym typeface="Public Sans"/>
                </a:rPr>
                <a:t>0</a:t>
              </a:r>
              <a:r>
                <a:rPr lang="vi-VN" sz="2451" dirty="0">
                  <a:solidFill>
                    <a:srgbClr val="FFFFFF"/>
                  </a:solidFill>
                  <a:latin typeface="Public Sans"/>
                  <a:ea typeface="Public Sans"/>
                  <a:cs typeface="Public Sans"/>
                  <a:sym typeface="Public Sans"/>
                </a:rPr>
                <a:t>6</a:t>
              </a:r>
              <a:endParaRPr lang="en-US" sz="2451" dirty="0">
                <a:solidFill>
                  <a:srgbClr val="FFFFFF"/>
                </a:solidFill>
                <a:latin typeface="Public Sans"/>
                <a:ea typeface="Public Sans"/>
                <a:cs typeface="Public Sans"/>
                <a:sym typeface="Public Sans"/>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latin typeface="Times New Roman" panose="02020603050405020304" pitchFamily="18" charset="0"/>
                <a:cs typeface="Times New Roman" panose="02020603050405020304" pitchFamily="18" charset="0"/>
              </a:rPr>
              <a:t>III. </a:t>
            </a:r>
            <a:r>
              <a:rPr lang="en-US" sz="3200" dirty="0" err="1">
                <a:latin typeface="Times New Roman" panose="02020603050405020304" pitchFamily="18" charset="0"/>
                <a:cs typeface="Times New Roman" panose="02020603050405020304" pitchFamily="18" charset="0"/>
              </a:rPr>
              <a:t>Triển</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khai</a:t>
            </a:r>
            <a:endParaRPr lang="en-US" sz="3200" dirty="0">
              <a:latin typeface="Times New Roman" panose="02020603050405020304" pitchFamily="18" charset="0"/>
              <a:cs typeface="Times New Roman" panose="02020603050405020304" pitchFamily="18" charset="0"/>
            </a:endParaRPr>
          </a:p>
        </p:txBody>
      </p:sp>
      <p:pic>
        <p:nvPicPr>
          <p:cNvPr id="4" name="Hình ảnh 3">
            <a:extLst>
              <a:ext uri="{FF2B5EF4-FFF2-40B4-BE49-F238E27FC236}">
                <a16:creationId xmlns:a16="http://schemas.microsoft.com/office/drawing/2014/main" id="{61B22368-5AEA-D29F-22DC-627A3A8432F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3064" y="76200"/>
            <a:ext cx="2032518" cy="1096962"/>
          </a:xfrm>
          <a:prstGeom prst="rect">
            <a:avLst/>
          </a:prstGeom>
        </p:spPr>
      </p:pic>
      <p:pic>
        <p:nvPicPr>
          <p:cNvPr id="13" name="Hình ảnh 12">
            <a:extLst>
              <a:ext uri="{FF2B5EF4-FFF2-40B4-BE49-F238E27FC236}">
                <a16:creationId xmlns:a16="http://schemas.microsoft.com/office/drawing/2014/main" id="{7E1A9784-A26D-3662-6369-DA5E7DC05234}"/>
              </a:ext>
            </a:extLst>
          </p:cNvPr>
          <p:cNvPicPr>
            <a:picLocks noChangeAspect="1"/>
          </p:cNvPicPr>
          <p:nvPr/>
        </p:nvPicPr>
        <p:blipFill>
          <a:blip r:embed="rId3"/>
          <a:stretch>
            <a:fillRect/>
          </a:stretch>
        </p:blipFill>
        <p:spPr>
          <a:xfrm>
            <a:off x="2724238" y="1526795"/>
            <a:ext cx="6742005" cy="4509083"/>
          </a:xfrm>
          <a:prstGeom prst="rect">
            <a:avLst/>
          </a:prstGeom>
        </p:spPr>
      </p:pic>
      <p:sp>
        <p:nvSpPr>
          <p:cNvPr id="14" name="TextBox 7">
            <a:extLst>
              <a:ext uri="{FF2B5EF4-FFF2-40B4-BE49-F238E27FC236}">
                <a16:creationId xmlns:a16="http://schemas.microsoft.com/office/drawing/2014/main" id="{2FF11DAD-8F83-ED85-0EAF-3B923CF155C6}"/>
              </a:ext>
            </a:extLst>
          </p:cNvPr>
          <p:cNvSpPr txBox="1"/>
          <p:nvPr/>
        </p:nvSpPr>
        <p:spPr>
          <a:xfrm>
            <a:off x="3219134" y="6113478"/>
            <a:ext cx="5752214" cy="461665"/>
          </a:xfrm>
          <a:prstGeom prst="rect">
            <a:avLst/>
          </a:prstGeom>
          <a:noFill/>
        </p:spPr>
        <p:txBody>
          <a:bodyPr wrap="square" rtlCol="0">
            <a:spAutoFit/>
          </a:bodyPr>
          <a:lstStyle/>
          <a:p>
            <a:pPr algn="ctr"/>
            <a:r>
              <a:rPr lang="en-US" sz="2400" dirty="0" err="1">
                <a:latin typeface="Times New Roman" pitchFamily="18" charset="0"/>
                <a:cs typeface="Times New Roman" pitchFamily="18" charset="0"/>
              </a:rPr>
              <a:t>Hình</a:t>
            </a:r>
            <a:r>
              <a:rPr lang="en-US" sz="2400" dirty="0">
                <a:latin typeface="Times New Roman" pitchFamily="18" charset="0"/>
                <a:cs typeface="Times New Roman" pitchFamily="18" charset="0"/>
              </a:rPr>
              <a:t> 3. </a:t>
            </a:r>
            <a:r>
              <a:rPr lang="en-US" sz="2400" dirty="0" err="1">
                <a:latin typeface="Times New Roman" pitchFamily="18" charset="0"/>
                <a:cs typeface="Times New Roman" pitchFamily="18" charset="0"/>
              </a:rPr>
              <a:t>Sơ</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đồ</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triển</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khai</a:t>
            </a:r>
            <a:endParaRPr lang="en-US" dirty="0"/>
          </a:p>
        </p:txBody>
      </p:sp>
      <p:grpSp>
        <p:nvGrpSpPr>
          <p:cNvPr id="6" name="Group 5"/>
          <p:cNvGrpSpPr/>
          <p:nvPr/>
        </p:nvGrpSpPr>
        <p:grpSpPr>
          <a:xfrm>
            <a:off x="10830560" y="5934076"/>
            <a:ext cx="772160" cy="711200"/>
            <a:chOff x="0" y="78752"/>
            <a:chExt cx="1239891" cy="1216568"/>
          </a:xfrm>
        </p:grpSpPr>
        <p:grpSp>
          <p:nvGrpSpPr>
            <p:cNvPr id="7" name="Group 6"/>
            <p:cNvGrpSpPr/>
            <p:nvPr/>
          </p:nvGrpSpPr>
          <p:grpSpPr>
            <a:xfrm>
              <a:off x="0" y="78752"/>
              <a:ext cx="1239891" cy="1216568"/>
              <a:chOff x="0" y="407133"/>
              <a:chExt cx="6350000" cy="6289438"/>
            </a:xfrm>
          </p:grpSpPr>
          <p:sp>
            <p:nvSpPr>
              <p:cNvPr id="9" name="Freeform 8"/>
              <p:cNvSpPr/>
              <p:nvPr/>
            </p:nvSpPr>
            <p:spPr>
              <a:xfrm>
                <a:off x="0" y="407133"/>
                <a:ext cx="6350000" cy="6289438"/>
              </a:xfrm>
              <a:custGeom>
                <a:avLst/>
                <a:gdLst/>
                <a:ahLst/>
                <a:cxnLst/>
                <a:rect l="l" t="t" r="r" b="b"/>
                <a:pathLst>
                  <a:path w="6350000" h="6289438">
                    <a:moveTo>
                      <a:pt x="3175000" y="0"/>
                    </a:moveTo>
                    <a:cubicBezTo>
                      <a:pt x="1421496" y="0"/>
                      <a:pt x="0" y="1407939"/>
                      <a:pt x="0" y="3144719"/>
                    </a:cubicBezTo>
                    <a:cubicBezTo>
                      <a:pt x="0" y="4881500"/>
                      <a:pt x="1421496" y="6289438"/>
                      <a:pt x="3175000" y="6289438"/>
                    </a:cubicBezTo>
                    <a:cubicBezTo>
                      <a:pt x="4928504" y="6289438"/>
                      <a:pt x="6350000" y="4881500"/>
                      <a:pt x="6350000" y="3144719"/>
                    </a:cubicBezTo>
                    <a:cubicBezTo>
                      <a:pt x="6350000" y="1407939"/>
                      <a:pt x="4928504" y="0"/>
                      <a:pt x="3175000" y="0"/>
                    </a:cubicBezTo>
                    <a:close/>
                  </a:path>
                </a:pathLst>
              </a:custGeom>
              <a:solidFill>
                <a:srgbClr val="052896"/>
              </a:solidFill>
            </p:spPr>
          </p:sp>
        </p:grpSp>
        <p:sp>
          <p:nvSpPr>
            <p:cNvPr id="8" name="TextBox 8"/>
            <p:cNvSpPr txBox="1"/>
            <p:nvPr/>
          </p:nvSpPr>
          <p:spPr>
            <a:xfrm>
              <a:off x="275689" y="361313"/>
              <a:ext cx="688516" cy="636161"/>
            </a:xfrm>
            <a:prstGeom prst="rect">
              <a:avLst/>
            </a:prstGeom>
          </p:spPr>
          <p:txBody>
            <a:bodyPr lIns="0" tIns="0" rIns="0" bIns="0" rtlCol="0" anchor="t">
              <a:spAutoFit/>
            </a:bodyPr>
            <a:lstStyle/>
            <a:p>
              <a:pPr algn="ctr">
                <a:lnSpc>
                  <a:spcPts val="2942"/>
                </a:lnSpc>
              </a:pPr>
              <a:r>
                <a:rPr lang="en-US" sz="2451" dirty="0">
                  <a:solidFill>
                    <a:srgbClr val="FFFFFF"/>
                  </a:solidFill>
                  <a:latin typeface="Public Sans"/>
                  <a:ea typeface="Public Sans"/>
                  <a:cs typeface="Public Sans"/>
                  <a:sym typeface="Public Sans"/>
                </a:rPr>
                <a:t>0</a:t>
              </a:r>
              <a:r>
                <a:rPr lang="vi-VN" sz="2451" dirty="0">
                  <a:solidFill>
                    <a:srgbClr val="FFFFFF"/>
                  </a:solidFill>
                  <a:latin typeface="Public Sans"/>
                  <a:ea typeface="Public Sans"/>
                  <a:cs typeface="Public Sans"/>
                  <a:sym typeface="Public Sans"/>
                </a:rPr>
                <a:t>7</a:t>
              </a:r>
              <a:endParaRPr lang="en-US" sz="2451" dirty="0">
                <a:solidFill>
                  <a:srgbClr val="FFFFFF"/>
                </a:solidFill>
                <a:latin typeface="Public Sans"/>
                <a:ea typeface="Public Sans"/>
                <a:cs typeface="Public Sans"/>
                <a:sym typeface="Public Sans"/>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IV. </a:t>
            </a:r>
            <a:r>
              <a:rPr lang="en-US" dirty="0" err="1">
                <a:latin typeface="Times New Roman" panose="02020603050405020304" pitchFamily="18" charset="0"/>
                <a:cs typeface="Times New Roman" panose="02020603050405020304" pitchFamily="18" charset="0"/>
              </a:rPr>
              <a:t>Kết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quả</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đạt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được</a:t>
            </a:r>
            <a:endParaRPr lang="en-US" dirty="0">
              <a:latin typeface="Times New Roman" panose="02020603050405020304" pitchFamily="18" charset="0"/>
              <a:cs typeface="Times New Roman" panose="02020603050405020304" pitchFamily="18" charset="0"/>
            </a:endParaRPr>
          </a:p>
        </p:txBody>
      </p:sp>
      <p:pic>
        <p:nvPicPr>
          <p:cNvPr id="3" name="Hình ảnh 2">
            <a:extLst>
              <a:ext uri="{FF2B5EF4-FFF2-40B4-BE49-F238E27FC236}">
                <a16:creationId xmlns:a16="http://schemas.microsoft.com/office/drawing/2014/main" id="{DAF166D5-00EE-323A-1139-30D08BC738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3064" y="76200"/>
            <a:ext cx="2032518" cy="1096962"/>
          </a:xfrm>
          <a:prstGeom prst="rect">
            <a:avLst/>
          </a:prstGeom>
        </p:spPr>
      </p:pic>
      <p:sp>
        <p:nvSpPr>
          <p:cNvPr id="23" name="Chỗ dành sẵn cho Nội dung 22">
            <a:extLst>
              <a:ext uri="{FF2B5EF4-FFF2-40B4-BE49-F238E27FC236}">
                <a16:creationId xmlns:a16="http://schemas.microsoft.com/office/drawing/2014/main" id="{A6286804-0354-0745-0BCD-8B212F41E3EC}"/>
              </a:ext>
            </a:extLst>
          </p:cNvPr>
          <p:cNvSpPr>
            <a:spLocks noGrp="1"/>
          </p:cNvSpPr>
          <p:nvPr>
            <p:ph sz="half" idx="1"/>
          </p:nvPr>
        </p:nvSpPr>
        <p:spPr>
          <a:xfrm>
            <a:off x="1104900" y="1600200"/>
            <a:ext cx="9980682" cy="4571999"/>
          </a:xfrm>
        </p:spPr>
        <p:txBody>
          <a:bodyPr/>
          <a:lstStyle/>
          <a:p>
            <a:r>
              <a:rPr lang="en-US" dirty="0" err="1">
                <a:latin typeface="Times New Roman" panose="02020603050405020304" pitchFamily="18" charset="0"/>
                <a:cs typeface="Times New Roman" panose="02020603050405020304" pitchFamily="18" charset="0"/>
              </a:rPr>
              <a:t>Xây</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dựng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thành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công</a:t>
            </a:r>
            <a:r>
              <a:rPr lang="en-US" dirty="0">
                <a:latin typeface="Times New Roman" panose="02020603050405020304" pitchFamily="18" charset="0"/>
                <a:cs typeface="Times New Roman" panose="02020603050405020304" pitchFamily="18" charset="0"/>
              </a:rPr>
              <a:t> website </a:t>
            </a:r>
            <a:r>
              <a:rPr lang="en-US" dirty="0" err="1">
                <a:latin typeface="Times New Roman" panose="02020603050405020304" pitchFamily="18" charset="0"/>
                <a:cs typeface="Times New Roman" panose="02020603050405020304" pitchFamily="18" charset="0"/>
              </a:rPr>
              <a:t>dành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Phòng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đào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tạo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và</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Trưởng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bộ</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môn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phục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vụ</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công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tác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đăng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ký</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học</a:t>
            </a:r>
            <a:endParaRPr lang="en-US" dirty="0">
              <a:latin typeface="Times New Roman" panose="02020603050405020304" pitchFamily="18" charset="0"/>
              <a:cs typeface="Times New Roman" panose="02020603050405020304" pitchFamily="18" charset="0"/>
            </a:endParaRPr>
          </a:p>
          <a:p>
            <a:r>
              <a:rPr lang="en-US" dirty="0" err="1">
                <a:latin typeface="Times New Roman" panose="02020603050405020304" pitchFamily="18" charset="0"/>
                <a:cs typeface="Times New Roman" panose="02020603050405020304" pitchFamily="18" charset="0"/>
              </a:rPr>
              <a:t>Xây</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dựng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thành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công</a:t>
            </a:r>
            <a:r>
              <a:rPr lang="en-US" dirty="0">
                <a:latin typeface="Times New Roman" panose="02020603050405020304" pitchFamily="18" charset="0"/>
                <a:cs typeface="Times New Roman" panose="02020603050405020304" pitchFamily="18" charset="0"/>
              </a:rPr>
              <a:t> website </a:t>
            </a:r>
            <a:r>
              <a:rPr lang="en-US" dirty="0" err="1">
                <a:latin typeface="Times New Roman" panose="02020603050405020304" pitchFamily="18" charset="0"/>
                <a:cs typeface="Times New Roman" panose="02020603050405020304" pitchFamily="18" charset="0"/>
              </a:rPr>
              <a:t>dành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sinh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viên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phục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vụ</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công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tác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đăng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ký</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học</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Phục </a:t>
            </a:r>
            <a:r>
              <a:rPr lang="en-US" dirty="0" err="1">
                <a:latin typeface="Times New Roman" panose="02020603050405020304" pitchFamily="18" charset="0"/>
                <a:cs typeface="Times New Roman" panose="02020603050405020304" pitchFamily="18" charset="0"/>
              </a:rPr>
              <a:t>vụ</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quy</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đăng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ký</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tín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chỉ</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một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cách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nhanh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chóng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và</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linh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hoạt</a:t>
            </a:r>
            <a:endParaRPr lang="en-US" dirty="0">
              <a:latin typeface="Times New Roman" panose="02020603050405020304" pitchFamily="18" charset="0"/>
              <a:cs typeface="Times New Roman" panose="02020603050405020304" pitchFamily="18" charset="0"/>
            </a:endParaRPr>
          </a:p>
          <a:p>
            <a:r>
              <a:rPr lang="vi-VN" dirty="0">
                <a:latin typeface="Times New Roman" panose="02020603050405020304" pitchFamily="18" charset="0"/>
                <a:cs typeface="Times New Roman" panose="02020603050405020304" pitchFamily="18" charset="0"/>
              </a:rPr>
              <a:t>Đáp ứng tốt lượng truy cập lớn, hạn chế tình trạng quá tải và sập hệ thống</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Cung </a:t>
            </a:r>
            <a:r>
              <a:rPr lang="en-US" dirty="0" err="1">
                <a:latin typeface="Times New Roman" pitchFamily="18" charset="0"/>
                <a:cs typeface="Times New Roman" pitchFamily="18" charset="0"/>
              </a:rPr>
              <a:t>cấp</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công</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cụ</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hỗ</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trợ</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mở</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lớp</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học</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phần</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và</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xếp</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thời</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khóa</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biểu</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hiệu</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quả</a:t>
            </a:r>
            <a:endParaRPr lang="en-US" dirty="0">
              <a:latin typeface="Times New Roman" panose="02020603050405020304" pitchFamily="18" charset="0"/>
              <a:cs typeface="Times New Roman" panose="02020603050405020304" pitchFamily="18" charset="0"/>
            </a:endParaRPr>
          </a:p>
          <a:p>
            <a:pPr marL="0" indent="0">
              <a:buNone/>
            </a:pPr>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pPr marL="0" indent="0">
              <a:buNone/>
            </a:pPr>
            <a:endParaRPr lang="en-US" dirty="0">
              <a:latin typeface="Times New Roman" panose="02020603050405020304" pitchFamily="18" charset="0"/>
              <a:cs typeface="Times New Roman" panose="02020603050405020304" pitchFamily="18" charset="0"/>
            </a:endParaRPr>
          </a:p>
        </p:txBody>
      </p:sp>
      <p:grpSp>
        <p:nvGrpSpPr>
          <p:cNvPr id="5" name="Group 5"/>
          <p:cNvGrpSpPr/>
          <p:nvPr/>
        </p:nvGrpSpPr>
        <p:grpSpPr>
          <a:xfrm>
            <a:off x="10313422" y="5816599"/>
            <a:ext cx="772160" cy="711200"/>
            <a:chOff x="0" y="78752"/>
            <a:chExt cx="1239891" cy="1216568"/>
          </a:xfrm>
        </p:grpSpPr>
        <p:grpSp>
          <p:nvGrpSpPr>
            <p:cNvPr id="6" name="Group 6"/>
            <p:cNvGrpSpPr/>
            <p:nvPr/>
          </p:nvGrpSpPr>
          <p:grpSpPr>
            <a:xfrm>
              <a:off x="0" y="78752"/>
              <a:ext cx="1239891" cy="1216568"/>
              <a:chOff x="0" y="407133"/>
              <a:chExt cx="6350000" cy="6289438"/>
            </a:xfrm>
          </p:grpSpPr>
          <p:sp>
            <p:nvSpPr>
              <p:cNvPr id="8" name="Freeform 7"/>
              <p:cNvSpPr/>
              <p:nvPr/>
            </p:nvSpPr>
            <p:spPr>
              <a:xfrm>
                <a:off x="0" y="407133"/>
                <a:ext cx="6350000" cy="6289438"/>
              </a:xfrm>
              <a:custGeom>
                <a:avLst/>
                <a:gdLst/>
                <a:ahLst/>
                <a:cxnLst/>
                <a:rect l="l" t="t" r="r" b="b"/>
                <a:pathLst>
                  <a:path w="6350000" h="6289438">
                    <a:moveTo>
                      <a:pt x="3175000" y="0"/>
                    </a:moveTo>
                    <a:cubicBezTo>
                      <a:pt x="1421496" y="0"/>
                      <a:pt x="0" y="1407939"/>
                      <a:pt x="0" y="3144719"/>
                    </a:cubicBezTo>
                    <a:cubicBezTo>
                      <a:pt x="0" y="4881500"/>
                      <a:pt x="1421496" y="6289438"/>
                      <a:pt x="3175000" y="6289438"/>
                    </a:cubicBezTo>
                    <a:cubicBezTo>
                      <a:pt x="4928504" y="6289438"/>
                      <a:pt x="6350000" y="4881500"/>
                      <a:pt x="6350000" y="3144719"/>
                    </a:cubicBezTo>
                    <a:cubicBezTo>
                      <a:pt x="6350000" y="1407939"/>
                      <a:pt x="4928504" y="0"/>
                      <a:pt x="3175000" y="0"/>
                    </a:cubicBezTo>
                    <a:close/>
                  </a:path>
                </a:pathLst>
              </a:custGeom>
              <a:solidFill>
                <a:srgbClr val="052896"/>
              </a:solidFill>
            </p:spPr>
          </p:sp>
        </p:grpSp>
        <p:sp>
          <p:nvSpPr>
            <p:cNvPr id="7" name="TextBox 8"/>
            <p:cNvSpPr txBox="1"/>
            <p:nvPr/>
          </p:nvSpPr>
          <p:spPr>
            <a:xfrm>
              <a:off x="275689" y="361313"/>
              <a:ext cx="688516" cy="636161"/>
            </a:xfrm>
            <a:prstGeom prst="rect">
              <a:avLst/>
            </a:prstGeom>
          </p:spPr>
          <p:txBody>
            <a:bodyPr lIns="0" tIns="0" rIns="0" bIns="0" rtlCol="0" anchor="t">
              <a:spAutoFit/>
            </a:bodyPr>
            <a:lstStyle/>
            <a:p>
              <a:pPr algn="ctr">
                <a:lnSpc>
                  <a:spcPts val="2942"/>
                </a:lnSpc>
              </a:pPr>
              <a:r>
                <a:rPr lang="en-US" sz="2451" dirty="0">
                  <a:solidFill>
                    <a:srgbClr val="FFFFFF"/>
                  </a:solidFill>
                  <a:latin typeface="Public Sans"/>
                  <a:ea typeface="Public Sans"/>
                  <a:cs typeface="Public Sans"/>
                  <a:sym typeface="Public Sans"/>
                </a:rPr>
                <a:t>0</a:t>
              </a:r>
              <a:r>
                <a:rPr lang="vi-VN" sz="2451" dirty="0">
                  <a:solidFill>
                    <a:srgbClr val="FFFFFF"/>
                  </a:solidFill>
                  <a:latin typeface="Public Sans"/>
                  <a:ea typeface="Public Sans"/>
                  <a:cs typeface="Public Sans"/>
                  <a:sym typeface="Public Sans"/>
                </a:rPr>
                <a:t>8</a:t>
              </a:r>
              <a:endParaRPr lang="en-US" sz="2451" dirty="0">
                <a:solidFill>
                  <a:srgbClr val="FFFFFF"/>
                </a:solidFill>
                <a:latin typeface="Public Sans"/>
                <a:ea typeface="Public Sans"/>
                <a:cs typeface="Public Sans"/>
                <a:sym typeface="Public Sans"/>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err="1">
                <a:latin typeface="Times New Roman" pitchFamily="18" charset="0"/>
                <a:cs typeface="Times New Roman" pitchFamily="18" charset="0"/>
              </a:rPr>
              <a:t>Một</a:t>
            </a:r>
            <a:r>
              <a:rPr lang="en-US" sz="3200" dirty="0">
                <a:latin typeface="Times New Roman" pitchFamily="18" charset="0"/>
                <a:cs typeface="Times New Roman" pitchFamily="18" charset="0"/>
              </a:rPr>
              <a:t> </a:t>
            </a:r>
            <a:r>
              <a:rPr lang="en-US" sz="3200" dirty="0" err="1">
                <a:latin typeface="Times New Roman" pitchFamily="18" charset="0"/>
                <a:cs typeface="Times New Roman" pitchFamily="18" charset="0"/>
              </a:rPr>
              <a:t>số</a:t>
            </a:r>
            <a:r>
              <a:rPr lang="en-US" sz="3200" dirty="0">
                <a:latin typeface="Times New Roman" pitchFamily="18" charset="0"/>
                <a:cs typeface="Times New Roman" pitchFamily="18" charset="0"/>
              </a:rPr>
              <a:t> </a:t>
            </a:r>
            <a:r>
              <a:rPr lang="en-US" sz="3200" dirty="0" err="1">
                <a:latin typeface="Times New Roman" pitchFamily="18" charset="0"/>
                <a:cs typeface="Times New Roman" pitchFamily="18" charset="0"/>
              </a:rPr>
              <a:t>giao</a:t>
            </a:r>
            <a:r>
              <a:rPr lang="en-US" sz="3200" dirty="0">
                <a:latin typeface="Times New Roman" pitchFamily="18" charset="0"/>
                <a:cs typeface="Times New Roman" pitchFamily="18" charset="0"/>
              </a:rPr>
              <a:t> </a:t>
            </a:r>
            <a:r>
              <a:rPr lang="en-US" sz="3200" dirty="0" err="1">
                <a:latin typeface="Times New Roman" pitchFamily="18" charset="0"/>
                <a:cs typeface="Times New Roman" pitchFamily="18" charset="0"/>
              </a:rPr>
              <a:t>diện</a:t>
            </a:r>
            <a:r>
              <a:rPr lang="en-US" sz="3200" dirty="0">
                <a:latin typeface="Times New Roman" pitchFamily="18" charset="0"/>
                <a:cs typeface="Times New Roman" pitchFamily="18" charset="0"/>
              </a:rPr>
              <a:t> </a:t>
            </a:r>
            <a:r>
              <a:rPr lang="en-US" sz="3200" dirty="0" err="1">
                <a:latin typeface="Times New Roman" pitchFamily="18" charset="0"/>
                <a:cs typeface="Times New Roman" pitchFamily="18" charset="0"/>
              </a:rPr>
              <a:t>chương</a:t>
            </a:r>
            <a:r>
              <a:rPr lang="en-US" sz="3200" dirty="0">
                <a:latin typeface="Times New Roman" pitchFamily="18" charset="0"/>
                <a:cs typeface="Times New Roman" pitchFamily="18" charset="0"/>
              </a:rPr>
              <a:t> </a:t>
            </a:r>
            <a:r>
              <a:rPr lang="en-US" sz="3200" dirty="0" err="1">
                <a:latin typeface="Times New Roman" pitchFamily="18" charset="0"/>
                <a:cs typeface="Times New Roman" pitchFamily="18" charset="0"/>
              </a:rPr>
              <a:t>trình</a:t>
            </a:r>
            <a:endParaRPr lang="en-US" sz="3200" dirty="0">
              <a:latin typeface="Times New Roman" pitchFamily="18" charset="0"/>
              <a:cs typeface="Times New Roman" pitchFamily="18" charset="0"/>
            </a:endParaRPr>
          </a:p>
        </p:txBody>
      </p:sp>
      <p:sp>
        <p:nvSpPr>
          <p:cNvPr id="8" name="TextBox 7"/>
          <p:cNvSpPr txBox="1"/>
          <p:nvPr/>
        </p:nvSpPr>
        <p:spPr>
          <a:xfrm>
            <a:off x="1104900" y="4153547"/>
            <a:ext cx="4636206" cy="338554"/>
          </a:xfrm>
          <a:prstGeom prst="rect">
            <a:avLst/>
          </a:prstGeom>
          <a:noFill/>
        </p:spPr>
        <p:txBody>
          <a:bodyPr wrap="none" rtlCol="0">
            <a:spAutoFit/>
          </a:bodyPr>
          <a:lstStyle/>
          <a:p>
            <a:r>
              <a:rPr lang="en-US" sz="1600" dirty="0" err="1">
                <a:latin typeface="Times New Roman" pitchFamily="18" charset="0"/>
                <a:cs typeface="Times New Roman" pitchFamily="18" charset="0"/>
              </a:rPr>
              <a:t>Hình</a:t>
            </a:r>
            <a:r>
              <a:rPr lang="en-US" sz="1600" dirty="0">
                <a:latin typeface="Times New Roman" pitchFamily="18" charset="0"/>
                <a:cs typeface="Times New Roman" pitchFamily="18" charset="0"/>
              </a:rPr>
              <a:t> 4. Giao </a:t>
            </a:r>
            <a:r>
              <a:rPr lang="en-US" sz="1600" dirty="0" err="1">
                <a:latin typeface="Times New Roman" pitchFamily="18" charset="0"/>
                <a:cs typeface="Times New Roman" pitchFamily="18" charset="0"/>
              </a:rPr>
              <a:t>diện</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đăng</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nhập</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dành</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cho</a:t>
            </a:r>
            <a:r>
              <a:rPr lang="en-US" sz="1600" dirty="0">
                <a:latin typeface="Times New Roman" pitchFamily="18" charset="0"/>
                <a:cs typeface="Times New Roman" pitchFamily="18" charset="0"/>
              </a:rPr>
              <a:t> PĐT </a:t>
            </a:r>
            <a:r>
              <a:rPr lang="en-US" sz="1600" dirty="0" err="1">
                <a:latin typeface="Times New Roman" pitchFamily="18" charset="0"/>
                <a:cs typeface="Times New Roman" pitchFamily="18" charset="0"/>
              </a:rPr>
              <a:t>và</a:t>
            </a:r>
            <a:r>
              <a:rPr lang="en-US" sz="1600" dirty="0">
                <a:latin typeface="Times New Roman" pitchFamily="18" charset="0"/>
                <a:cs typeface="Times New Roman" pitchFamily="18" charset="0"/>
              </a:rPr>
              <a:t> TBM</a:t>
            </a:r>
          </a:p>
        </p:txBody>
      </p:sp>
      <p:pic>
        <p:nvPicPr>
          <p:cNvPr id="3" name="Hình ảnh 2">
            <a:extLst>
              <a:ext uri="{FF2B5EF4-FFF2-40B4-BE49-F238E27FC236}">
                <a16:creationId xmlns:a16="http://schemas.microsoft.com/office/drawing/2014/main" id="{8CD310C9-5824-8614-8F3A-F6CB09BC6C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3064" y="76200"/>
            <a:ext cx="2032518" cy="1096962"/>
          </a:xfrm>
          <a:prstGeom prst="rect">
            <a:avLst/>
          </a:prstGeom>
        </p:spPr>
      </p:pic>
      <p:pic>
        <p:nvPicPr>
          <p:cNvPr id="6" name="Hình ảnh 5">
            <a:extLst>
              <a:ext uri="{FF2B5EF4-FFF2-40B4-BE49-F238E27FC236}">
                <a16:creationId xmlns:a16="http://schemas.microsoft.com/office/drawing/2014/main" id="{188F563E-EB80-ABE8-613C-C6D96B5FB635}"/>
              </a:ext>
            </a:extLst>
          </p:cNvPr>
          <p:cNvPicPr>
            <a:picLocks noChangeAspect="1"/>
          </p:cNvPicPr>
          <p:nvPr/>
        </p:nvPicPr>
        <p:blipFill>
          <a:blip r:embed="rId3"/>
          <a:stretch>
            <a:fillRect/>
          </a:stretch>
        </p:blipFill>
        <p:spPr>
          <a:xfrm>
            <a:off x="1104901" y="1469270"/>
            <a:ext cx="4636205" cy="2557446"/>
          </a:xfrm>
          <a:prstGeom prst="rect">
            <a:avLst/>
          </a:prstGeom>
        </p:spPr>
      </p:pic>
      <p:pic>
        <p:nvPicPr>
          <p:cNvPr id="10" name="Hình ảnh 9">
            <a:extLst>
              <a:ext uri="{FF2B5EF4-FFF2-40B4-BE49-F238E27FC236}">
                <a16:creationId xmlns:a16="http://schemas.microsoft.com/office/drawing/2014/main" id="{397814DD-DDAB-E760-8722-1EB28B716FD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61750" y="1469270"/>
            <a:ext cx="4823832" cy="2557446"/>
          </a:xfrm>
          <a:prstGeom prst="rect">
            <a:avLst/>
          </a:prstGeom>
        </p:spPr>
      </p:pic>
      <p:sp>
        <p:nvSpPr>
          <p:cNvPr id="11" name="TextBox 7">
            <a:extLst>
              <a:ext uri="{FF2B5EF4-FFF2-40B4-BE49-F238E27FC236}">
                <a16:creationId xmlns:a16="http://schemas.microsoft.com/office/drawing/2014/main" id="{24F230F9-7255-1E11-96E5-A19C727DF873}"/>
              </a:ext>
            </a:extLst>
          </p:cNvPr>
          <p:cNvSpPr txBox="1"/>
          <p:nvPr/>
        </p:nvSpPr>
        <p:spPr>
          <a:xfrm>
            <a:off x="6991118" y="4153547"/>
            <a:ext cx="3667992" cy="338554"/>
          </a:xfrm>
          <a:prstGeom prst="rect">
            <a:avLst/>
          </a:prstGeom>
          <a:noFill/>
        </p:spPr>
        <p:txBody>
          <a:bodyPr wrap="none" rtlCol="0">
            <a:spAutoFit/>
          </a:bodyPr>
          <a:lstStyle/>
          <a:p>
            <a:r>
              <a:rPr lang="en-US" sz="1600" dirty="0" err="1">
                <a:latin typeface="Times New Roman" pitchFamily="18" charset="0"/>
                <a:cs typeface="Times New Roman" pitchFamily="18" charset="0"/>
              </a:rPr>
              <a:t>Hình</a:t>
            </a:r>
            <a:r>
              <a:rPr lang="en-US" sz="1600" dirty="0">
                <a:latin typeface="Times New Roman" pitchFamily="18" charset="0"/>
                <a:cs typeface="Times New Roman" pitchFamily="18" charset="0"/>
              </a:rPr>
              <a:t> 5. Giao </a:t>
            </a:r>
            <a:r>
              <a:rPr lang="en-US" sz="1600" dirty="0" err="1">
                <a:latin typeface="Times New Roman" pitchFamily="18" charset="0"/>
                <a:cs typeface="Times New Roman" pitchFamily="18" charset="0"/>
              </a:rPr>
              <a:t>diện</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đăng</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nhập</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dành</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cho</a:t>
            </a:r>
            <a:r>
              <a:rPr lang="en-US" sz="1600" dirty="0">
                <a:latin typeface="Times New Roman" pitchFamily="18" charset="0"/>
                <a:cs typeface="Times New Roman" pitchFamily="18" charset="0"/>
              </a:rPr>
              <a:t> SV</a:t>
            </a:r>
          </a:p>
        </p:txBody>
      </p:sp>
      <p:grpSp>
        <p:nvGrpSpPr>
          <p:cNvPr id="9" name="Group 5"/>
          <p:cNvGrpSpPr/>
          <p:nvPr/>
        </p:nvGrpSpPr>
        <p:grpSpPr>
          <a:xfrm>
            <a:off x="10313422" y="5753101"/>
            <a:ext cx="772160" cy="711200"/>
            <a:chOff x="-1" y="78752"/>
            <a:chExt cx="1239891" cy="1216568"/>
          </a:xfrm>
        </p:grpSpPr>
        <p:grpSp>
          <p:nvGrpSpPr>
            <p:cNvPr id="12" name="Group 6"/>
            <p:cNvGrpSpPr/>
            <p:nvPr/>
          </p:nvGrpSpPr>
          <p:grpSpPr>
            <a:xfrm>
              <a:off x="-1" y="78752"/>
              <a:ext cx="1239891" cy="1216568"/>
              <a:chOff x="0" y="407133"/>
              <a:chExt cx="6350000" cy="6289438"/>
            </a:xfrm>
          </p:grpSpPr>
          <p:sp>
            <p:nvSpPr>
              <p:cNvPr id="14" name="Freeform 13"/>
              <p:cNvSpPr/>
              <p:nvPr/>
            </p:nvSpPr>
            <p:spPr>
              <a:xfrm>
                <a:off x="0" y="407133"/>
                <a:ext cx="6350000" cy="6289438"/>
              </a:xfrm>
              <a:custGeom>
                <a:avLst/>
                <a:gdLst/>
                <a:ahLst/>
                <a:cxnLst/>
                <a:rect l="l" t="t" r="r" b="b"/>
                <a:pathLst>
                  <a:path w="6350000" h="6289438">
                    <a:moveTo>
                      <a:pt x="3175000" y="0"/>
                    </a:moveTo>
                    <a:cubicBezTo>
                      <a:pt x="1421496" y="0"/>
                      <a:pt x="0" y="1407939"/>
                      <a:pt x="0" y="3144719"/>
                    </a:cubicBezTo>
                    <a:cubicBezTo>
                      <a:pt x="0" y="4881500"/>
                      <a:pt x="1421496" y="6289438"/>
                      <a:pt x="3175000" y="6289438"/>
                    </a:cubicBezTo>
                    <a:cubicBezTo>
                      <a:pt x="4928504" y="6289438"/>
                      <a:pt x="6350000" y="4881500"/>
                      <a:pt x="6350000" y="3144719"/>
                    </a:cubicBezTo>
                    <a:cubicBezTo>
                      <a:pt x="6350000" y="1407939"/>
                      <a:pt x="4928504" y="0"/>
                      <a:pt x="3175000" y="0"/>
                    </a:cubicBezTo>
                    <a:close/>
                  </a:path>
                </a:pathLst>
              </a:custGeom>
              <a:solidFill>
                <a:srgbClr val="052896"/>
              </a:solidFill>
            </p:spPr>
          </p:sp>
        </p:grpSp>
        <p:sp>
          <p:nvSpPr>
            <p:cNvPr id="13" name="TextBox 8"/>
            <p:cNvSpPr txBox="1"/>
            <p:nvPr/>
          </p:nvSpPr>
          <p:spPr>
            <a:xfrm>
              <a:off x="275689" y="361313"/>
              <a:ext cx="688516" cy="636161"/>
            </a:xfrm>
            <a:prstGeom prst="rect">
              <a:avLst/>
            </a:prstGeom>
          </p:spPr>
          <p:txBody>
            <a:bodyPr lIns="0" tIns="0" rIns="0" bIns="0" rtlCol="0" anchor="t">
              <a:spAutoFit/>
            </a:bodyPr>
            <a:lstStyle/>
            <a:p>
              <a:pPr algn="ctr">
                <a:lnSpc>
                  <a:spcPts val="2942"/>
                </a:lnSpc>
              </a:pPr>
              <a:r>
                <a:rPr lang="en-US" sz="2451" dirty="0">
                  <a:solidFill>
                    <a:srgbClr val="FFFFFF"/>
                  </a:solidFill>
                  <a:latin typeface="Public Sans"/>
                  <a:ea typeface="Public Sans"/>
                  <a:cs typeface="Public Sans"/>
                  <a:sym typeface="Public Sans"/>
                </a:rPr>
                <a:t>0</a:t>
              </a:r>
              <a:r>
                <a:rPr lang="vi-VN" sz="2451" dirty="0">
                  <a:solidFill>
                    <a:srgbClr val="FFFFFF"/>
                  </a:solidFill>
                  <a:latin typeface="Public Sans"/>
                  <a:ea typeface="Public Sans"/>
                  <a:cs typeface="Public Sans"/>
                  <a:sym typeface="Public Sans"/>
                </a:rPr>
                <a:t>9</a:t>
              </a:r>
              <a:endParaRPr lang="en-US" sz="2451" dirty="0">
                <a:solidFill>
                  <a:srgbClr val="FFFFFF"/>
                </a:solidFill>
                <a:latin typeface="Public Sans"/>
                <a:ea typeface="Public Sans"/>
                <a:cs typeface="Public Sans"/>
                <a:sym typeface="Public Sans"/>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Academic Literature 16x9">
  <a:themeElements>
    <a:clrScheme name="Academic Literature">
      <a:dk1>
        <a:srgbClr val="514843"/>
      </a:dk1>
      <a:lt1>
        <a:srgbClr val="FFFFFF"/>
      </a:lt1>
      <a:dk2>
        <a:srgbClr val="000000"/>
      </a:dk2>
      <a:lt2>
        <a:srgbClr val="FFFFF3"/>
      </a:lt2>
      <a:accent1>
        <a:srgbClr val="514843"/>
      </a:accent1>
      <a:accent2>
        <a:srgbClr val="6D7D66"/>
      </a:accent2>
      <a:accent3>
        <a:srgbClr val="525A6A"/>
      </a:accent3>
      <a:accent4>
        <a:srgbClr val="827266"/>
      </a:accent4>
      <a:accent5>
        <a:srgbClr val="AE9A7E"/>
      </a:accent5>
      <a:accent6>
        <a:srgbClr val="A8A39E"/>
      </a:accent6>
      <a:hlink>
        <a:srgbClr val="59704F"/>
      </a:hlink>
      <a:folHlink>
        <a:srgbClr val="A8A39E"/>
      </a:folHlink>
    </a:clrScheme>
    <a:fontScheme name="Plantagenet Cherokee-Euphemia">
      <a:majorFont>
        <a:latin typeface="Plantagenet Cherokee"/>
        <a:ea typeface=""/>
        <a:cs typeface=""/>
      </a:majorFont>
      <a:minorFont>
        <a:latin typeface="Euphemia"/>
        <a:ea typeface=""/>
        <a:cs typeface=""/>
      </a:minorFont>
    </a:fontScheme>
    <a:fmtScheme name="AcademicLiterature">
      <a:fillStyleLst>
        <a:solidFill>
          <a:schemeClr val="phClr"/>
        </a:solidFill>
        <a:gradFill rotWithShape="1">
          <a:gsLst>
            <a:gs pos="0">
              <a:schemeClr val="phClr">
                <a:tint val="58000"/>
                <a:satMod val="300000"/>
              </a:schemeClr>
            </a:gs>
            <a:gs pos="100000">
              <a:schemeClr val="phClr">
                <a:tint val="68000"/>
                <a:satMod val="300000"/>
              </a:schemeClr>
            </a:gs>
          </a:gsLst>
          <a:path path="rect">
            <a:fillToRect l="50000" t="50000" r="50000" b="50000"/>
          </a:path>
        </a:gradFill>
        <a:gradFill rotWithShape="1">
          <a:gsLst>
            <a:gs pos="0">
              <a:schemeClr val="phClr">
                <a:shade val="100000"/>
                <a:satMod val="137000"/>
              </a:schemeClr>
            </a:gs>
            <a:gs pos="71000">
              <a:schemeClr val="phClr">
                <a:shade val="98000"/>
                <a:satMod val="137000"/>
              </a:schemeClr>
            </a:gs>
            <a:gs pos="100000">
              <a:schemeClr val="phClr">
                <a:shade val="75000"/>
                <a:satMod val="137000"/>
              </a:schemeClr>
            </a:gs>
          </a:gsLst>
          <a:path path="rect">
            <a:fillToRect l="50000" t="50000" r="50000" b="50000"/>
          </a:path>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80000"/>
                <a:satMod val="300000"/>
              </a:schemeClr>
            </a:gs>
            <a:gs pos="100000">
              <a:schemeClr val="phClr">
                <a:shade val="90000"/>
                <a:alpha val="80000"/>
                <a:satMod val="200000"/>
              </a:schemeClr>
            </a:gs>
          </a:gsLst>
          <a:path path="rect">
            <a:fillToRect l="20000" t="20000" r="20000" b="20000"/>
          </a:path>
        </a:gradFill>
        <a:gradFill rotWithShape="1">
          <a:gsLst>
            <a:gs pos="0">
              <a:schemeClr val="phClr">
                <a:tint val="80000"/>
                <a:satMod val="300000"/>
              </a:schemeClr>
            </a:gs>
            <a:gs pos="100000">
              <a:schemeClr val="phClr">
                <a:shade val="90000"/>
                <a:alpha val="80000"/>
                <a:satMod val="200000"/>
              </a:schemeClr>
            </a:gs>
          </a:gsLst>
          <a:path path="rect">
            <a:fillToRect l="5000" t="5000" r="5000" b="5000"/>
          </a:path>
        </a:gradFill>
      </a:bgFillStyleLst>
    </a:fmtScheme>
  </a:themeElements>
  <a:objectDefaults>
    <a:lnDef>
      <a:spPr>
        <a:ln>
          <a:solidFill>
            <a:schemeClr val="accent1"/>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Academic Literature">
      <a:dk1>
        <a:srgbClr val="514843"/>
      </a:dk1>
      <a:lt1>
        <a:srgbClr val="FFFFFF"/>
      </a:lt1>
      <a:dk2>
        <a:srgbClr val="000000"/>
      </a:dk2>
      <a:lt2>
        <a:srgbClr val="FFFFF3"/>
      </a:lt2>
      <a:accent1>
        <a:srgbClr val="514843"/>
      </a:accent1>
      <a:accent2>
        <a:srgbClr val="6D7D66"/>
      </a:accent2>
      <a:accent3>
        <a:srgbClr val="525A6A"/>
      </a:accent3>
      <a:accent4>
        <a:srgbClr val="827266"/>
      </a:accent4>
      <a:accent5>
        <a:srgbClr val="AE9A7E"/>
      </a:accent5>
      <a:accent6>
        <a:srgbClr val="A8A39E"/>
      </a:accent6>
      <a:hlink>
        <a:srgbClr val="59704F"/>
      </a:hlink>
      <a:folHlink>
        <a:srgbClr val="A8A39E"/>
      </a:folHlink>
    </a:clrScheme>
    <a:fontScheme name="Plantagenet Cherokee-Euphemia">
      <a:majorFont>
        <a:latin typeface="Plantagenet Cherokee"/>
        <a:ea typeface=""/>
        <a:cs typeface=""/>
      </a:majorFont>
      <a:minorFont>
        <a:latin typeface="Euphemia"/>
        <a:ea typeface=""/>
        <a:cs typeface=""/>
      </a:minorFont>
    </a:fontScheme>
    <a:fmtScheme name="AcademicLiterature">
      <a:fillStyleLst>
        <a:solidFill>
          <a:schemeClr val="phClr"/>
        </a:solidFill>
        <a:gradFill rotWithShape="1">
          <a:gsLst>
            <a:gs pos="0">
              <a:schemeClr val="phClr">
                <a:tint val="58000"/>
                <a:satMod val="300000"/>
              </a:schemeClr>
            </a:gs>
            <a:gs pos="100000">
              <a:schemeClr val="phClr">
                <a:tint val="68000"/>
                <a:satMod val="300000"/>
              </a:schemeClr>
            </a:gs>
          </a:gsLst>
          <a:path path="rect">
            <a:fillToRect l="50000" t="50000" r="50000" b="50000"/>
          </a:path>
        </a:gradFill>
        <a:gradFill rotWithShape="1">
          <a:gsLst>
            <a:gs pos="0">
              <a:schemeClr val="phClr">
                <a:shade val="100000"/>
                <a:satMod val="137000"/>
              </a:schemeClr>
            </a:gs>
            <a:gs pos="71000">
              <a:schemeClr val="phClr">
                <a:shade val="98000"/>
                <a:satMod val="137000"/>
              </a:schemeClr>
            </a:gs>
            <a:gs pos="100000">
              <a:schemeClr val="phClr">
                <a:shade val="75000"/>
                <a:satMod val="137000"/>
              </a:schemeClr>
            </a:gs>
          </a:gsLst>
          <a:path path="rect">
            <a:fillToRect l="50000" t="50000" r="50000" b="50000"/>
          </a:path>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80000"/>
                <a:satMod val="300000"/>
              </a:schemeClr>
            </a:gs>
            <a:gs pos="100000">
              <a:schemeClr val="phClr">
                <a:shade val="90000"/>
                <a:alpha val="80000"/>
                <a:satMod val="200000"/>
              </a:schemeClr>
            </a:gs>
          </a:gsLst>
          <a:path path="rect">
            <a:fillToRect l="20000" t="20000" r="20000" b="20000"/>
          </a:path>
        </a:gradFill>
        <a:gradFill rotWithShape="1">
          <a:gsLst>
            <a:gs pos="0">
              <a:schemeClr val="phClr">
                <a:tint val="80000"/>
                <a:satMod val="300000"/>
              </a:schemeClr>
            </a:gs>
            <a:gs pos="100000">
              <a:schemeClr val="phClr">
                <a:shade val="90000"/>
                <a:alpha val="80000"/>
                <a:satMod val="200000"/>
              </a:schemeClr>
            </a:gs>
          </a:gsLst>
          <a:path path="rect">
            <a:fillToRect l="5000" t="5000" r="5000" b="5000"/>
          </a:path>
        </a:gradFill>
      </a:bgFillStyleLst>
    </a:fmtScheme>
  </a:themeElements>
  <a:objectDefaults>
    <a:lnDef>
      <a:spPr>
        <a:ln>
          <a:solidFill>
            <a:schemeClr val="accent1"/>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Academic Literature">
      <a:dk1>
        <a:srgbClr val="514843"/>
      </a:dk1>
      <a:lt1>
        <a:srgbClr val="FFFFFF"/>
      </a:lt1>
      <a:dk2>
        <a:srgbClr val="000000"/>
      </a:dk2>
      <a:lt2>
        <a:srgbClr val="FFFFF3"/>
      </a:lt2>
      <a:accent1>
        <a:srgbClr val="514843"/>
      </a:accent1>
      <a:accent2>
        <a:srgbClr val="6D7D66"/>
      </a:accent2>
      <a:accent3>
        <a:srgbClr val="525A6A"/>
      </a:accent3>
      <a:accent4>
        <a:srgbClr val="827266"/>
      </a:accent4>
      <a:accent5>
        <a:srgbClr val="AE9A7E"/>
      </a:accent5>
      <a:accent6>
        <a:srgbClr val="A8A39E"/>
      </a:accent6>
      <a:hlink>
        <a:srgbClr val="59704F"/>
      </a:hlink>
      <a:folHlink>
        <a:srgbClr val="A8A39E"/>
      </a:folHlink>
    </a:clrScheme>
    <a:fontScheme name="Plantagenet Cherokee-Euphemia">
      <a:majorFont>
        <a:latin typeface="Plantagenet Cherokee"/>
        <a:ea typeface=""/>
        <a:cs typeface=""/>
      </a:majorFont>
      <a:minorFont>
        <a:latin typeface="Euphemia"/>
        <a:ea typeface=""/>
        <a:cs typeface=""/>
      </a:minorFont>
    </a:fontScheme>
    <a:fmtScheme name="AcademicLiterature">
      <a:fillStyleLst>
        <a:solidFill>
          <a:schemeClr val="phClr"/>
        </a:solidFill>
        <a:gradFill rotWithShape="1">
          <a:gsLst>
            <a:gs pos="0">
              <a:schemeClr val="phClr">
                <a:tint val="58000"/>
                <a:satMod val="300000"/>
              </a:schemeClr>
            </a:gs>
            <a:gs pos="100000">
              <a:schemeClr val="phClr">
                <a:tint val="68000"/>
                <a:satMod val="300000"/>
              </a:schemeClr>
            </a:gs>
          </a:gsLst>
          <a:path path="rect">
            <a:fillToRect l="50000" t="50000" r="50000" b="50000"/>
          </a:path>
        </a:gradFill>
        <a:gradFill rotWithShape="1">
          <a:gsLst>
            <a:gs pos="0">
              <a:schemeClr val="phClr">
                <a:shade val="100000"/>
                <a:satMod val="137000"/>
              </a:schemeClr>
            </a:gs>
            <a:gs pos="71000">
              <a:schemeClr val="phClr">
                <a:shade val="98000"/>
                <a:satMod val="137000"/>
              </a:schemeClr>
            </a:gs>
            <a:gs pos="100000">
              <a:schemeClr val="phClr">
                <a:shade val="75000"/>
                <a:satMod val="137000"/>
              </a:schemeClr>
            </a:gs>
          </a:gsLst>
          <a:path path="rect">
            <a:fillToRect l="50000" t="50000" r="50000" b="50000"/>
          </a:path>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80000"/>
                <a:satMod val="300000"/>
              </a:schemeClr>
            </a:gs>
            <a:gs pos="100000">
              <a:schemeClr val="phClr">
                <a:shade val="90000"/>
                <a:alpha val="80000"/>
                <a:satMod val="200000"/>
              </a:schemeClr>
            </a:gs>
          </a:gsLst>
          <a:path path="rect">
            <a:fillToRect l="20000" t="20000" r="20000" b="20000"/>
          </a:path>
        </a:gradFill>
        <a:gradFill rotWithShape="1">
          <a:gsLst>
            <a:gs pos="0">
              <a:schemeClr val="phClr">
                <a:tint val="80000"/>
                <a:satMod val="300000"/>
              </a:schemeClr>
            </a:gs>
            <a:gs pos="100000">
              <a:schemeClr val="phClr">
                <a:shade val="90000"/>
                <a:alpha val="80000"/>
                <a:satMod val="200000"/>
              </a:schemeClr>
            </a:gs>
          </a:gsLst>
          <a:path path="rect">
            <a:fillToRect l="5000" t="5000" r="5000" b="5000"/>
          </a:path>
        </a:gradFill>
      </a:bgFillStyleLst>
    </a:fmtScheme>
  </a:themeElements>
  <a:objectDefaults>
    <a:lnDef>
      <a:spPr>
        <a:ln>
          <a:solidFill>
            <a:schemeClr val="accent1"/>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934</TotalTime>
  <Words>689</Words>
  <Application>Microsoft Office PowerPoint</Application>
  <PresentationFormat>Màn hình rộng</PresentationFormat>
  <Paragraphs>84</Paragraphs>
  <Slides>15</Slides>
  <Notes>5</Notes>
  <HiddenSlides>0</HiddenSlides>
  <MMClips>0</MMClips>
  <ScaleCrop>false</ScaleCrop>
  <HeadingPairs>
    <vt:vector size="6" baseType="variant">
      <vt:variant>
        <vt:lpstr>Phông được Dùng</vt:lpstr>
      </vt:variant>
      <vt:variant>
        <vt:i4>6</vt:i4>
      </vt:variant>
      <vt:variant>
        <vt:lpstr>Chủ đề</vt:lpstr>
      </vt:variant>
      <vt:variant>
        <vt:i4>1</vt:i4>
      </vt:variant>
      <vt:variant>
        <vt:lpstr>Tiêu đề Bản chiếu</vt:lpstr>
      </vt:variant>
      <vt:variant>
        <vt:i4>15</vt:i4>
      </vt:variant>
    </vt:vector>
  </HeadingPairs>
  <TitlesOfParts>
    <vt:vector size="22" baseType="lpstr">
      <vt:lpstr>Arial</vt:lpstr>
      <vt:lpstr>Euphemia</vt:lpstr>
      <vt:lpstr>Plantagenet Cherokee</vt:lpstr>
      <vt:lpstr>Public Sans</vt:lpstr>
      <vt:lpstr>Times New Roman</vt:lpstr>
      <vt:lpstr>Wingdings</vt:lpstr>
      <vt:lpstr>Academic Literature 16x9</vt:lpstr>
      <vt:lpstr>Báo Cáo ĐỒ ÁN TỐT NGHIỆP ĐẠI HỌC</vt:lpstr>
      <vt:lpstr>Nội dung đồ án</vt:lpstr>
      <vt:lpstr>I. Lý do chọn đề tài, mục đích và yêu cầu</vt:lpstr>
      <vt:lpstr>II. Phân tích và thiết kế hệ thống</vt:lpstr>
      <vt:lpstr>Usecase tổng quát</vt:lpstr>
      <vt:lpstr>Cơ sở dữ liệu</vt:lpstr>
      <vt:lpstr>III. Triển khai</vt:lpstr>
      <vt:lpstr>IV. Kết quả đạt được</vt:lpstr>
      <vt:lpstr>Một số giao diện chương trình</vt:lpstr>
      <vt:lpstr>Một số giao diện chương trình</vt:lpstr>
      <vt:lpstr>Một số giao diện chương trình</vt:lpstr>
      <vt:lpstr>Một số giao diện chương trình</vt:lpstr>
      <vt:lpstr>Một số giao diện chương trình</vt:lpstr>
      <vt:lpstr>V. Hạn chế và phương hướng phát triển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With Picture Layout</dc:title>
  <dc:creator>Tu Cao</dc:creator>
  <cp:lastModifiedBy>Chinh Nguyễn</cp:lastModifiedBy>
  <cp:revision>52</cp:revision>
  <dcterms:created xsi:type="dcterms:W3CDTF">2014-04-17T22:28:38Z</dcterms:created>
  <dcterms:modified xsi:type="dcterms:W3CDTF">2025-07-17T14:02:18Z</dcterms:modified>
</cp:coreProperties>
</file>